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vml" ContentType="application/vnd.openxmlformats-officedocument.vmlDrawi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3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4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53" r:id="rId1"/>
    <p:sldMasterId id="2147483762" r:id="rId2"/>
    <p:sldMasterId id="2147483777" r:id="rId3"/>
    <p:sldMasterId id="2147483786" r:id="rId4"/>
    <p:sldMasterId id="2147483795" r:id="rId5"/>
  </p:sldMasterIdLst>
  <p:notesMasterIdLst>
    <p:notesMasterId r:id="rId60"/>
  </p:notesMasterIdLst>
  <p:sldIdLst>
    <p:sldId id="689" r:id="rId6"/>
    <p:sldId id="582" r:id="rId7"/>
    <p:sldId id="574" r:id="rId8"/>
    <p:sldId id="1116" r:id="rId9"/>
    <p:sldId id="578" r:id="rId10"/>
    <p:sldId id="577" r:id="rId11"/>
    <p:sldId id="583" r:id="rId12"/>
    <p:sldId id="1120" r:id="rId13"/>
    <p:sldId id="341" r:id="rId14"/>
    <p:sldId id="413" r:id="rId15"/>
    <p:sldId id="414" r:id="rId16"/>
    <p:sldId id="1121" r:id="rId17"/>
    <p:sldId id="415" r:id="rId18"/>
    <p:sldId id="416" r:id="rId19"/>
    <p:sldId id="417" r:id="rId20"/>
    <p:sldId id="418" r:id="rId21"/>
    <p:sldId id="342" r:id="rId22"/>
    <p:sldId id="590" r:id="rId23"/>
    <p:sldId id="1124" r:id="rId24"/>
    <p:sldId id="1122" r:id="rId25"/>
    <p:sldId id="1123" r:id="rId26"/>
    <p:sldId id="1128" r:id="rId27"/>
    <p:sldId id="1135" r:id="rId28"/>
    <p:sldId id="1134" r:id="rId29"/>
    <p:sldId id="345" r:id="rId30"/>
    <p:sldId id="1125" r:id="rId31"/>
    <p:sldId id="348" r:id="rId32"/>
    <p:sldId id="445" r:id="rId33"/>
    <p:sldId id="444" r:id="rId34"/>
    <p:sldId id="447" r:id="rId35"/>
    <p:sldId id="448" r:id="rId36"/>
    <p:sldId id="349" r:id="rId37"/>
    <p:sldId id="460" r:id="rId38"/>
    <p:sldId id="591" r:id="rId39"/>
    <p:sldId id="592" r:id="rId40"/>
    <p:sldId id="593" r:id="rId41"/>
    <p:sldId id="350" r:id="rId42"/>
    <p:sldId id="594" r:id="rId43"/>
    <p:sldId id="1126" r:id="rId44"/>
    <p:sldId id="351" r:id="rId45"/>
    <p:sldId id="575" r:id="rId46"/>
    <p:sldId id="1111" r:id="rId47"/>
    <p:sldId id="1105" r:id="rId48"/>
    <p:sldId id="1114" r:id="rId49"/>
    <p:sldId id="1112" r:id="rId50"/>
    <p:sldId id="1136" r:id="rId51"/>
    <p:sldId id="1113" r:id="rId52"/>
    <p:sldId id="1115" r:id="rId53"/>
    <p:sldId id="1119" r:id="rId54"/>
    <p:sldId id="1118" r:id="rId55"/>
    <p:sldId id="585" r:id="rId56"/>
    <p:sldId id="595" r:id="rId57"/>
    <p:sldId id="587" r:id="rId58"/>
    <p:sldId id="596" r:id="rId5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561"/>
    <p:restoredTop sz="77704" autoAdjust="0"/>
  </p:normalViewPr>
  <p:slideViewPr>
    <p:cSldViewPr snapToGrid="0" snapToObjects="1">
      <p:cViewPr varScale="1">
        <p:scale>
          <a:sx n="144" d="100"/>
          <a:sy n="144" d="100"/>
        </p:scale>
        <p:origin x="888" y="184"/>
      </p:cViewPr>
      <p:guideLst>
        <p:guide orient="horz" pos="2184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63" Type="http://schemas.openxmlformats.org/officeDocument/2006/relationships/theme" Target="theme/theme1.xml"/><Relationship Id="rId7" Type="http://schemas.openxmlformats.org/officeDocument/2006/relationships/slide" Target="slides/slide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5" Type="http://schemas.openxmlformats.org/officeDocument/2006/relationships/slideMaster" Target="slideMasters/slideMaster5.xml"/><Relationship Id="rId61" Type="http://schemas.openxmlformats.org/officeDocument/2006/relationships/presProps" Target="presProps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tableStyles" Target="tableStyles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notesMaster" Target="notesMasters/notesMaster1.xml"/><Relationship Id="rId65" Type="http://schemas.microsoft.com/office/2016/11/relationships/changesInfo" Target="changesInfos/changesInfo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vlos protopapas" userId="74894_tp_dropbox" providerId="OAuth2" clId="{4FF6BF54-8873-284E-B46F-963F55009E13}"/>
    <pc:docChg chg="custSel delSld modSld">
      <pc:chgData name="pavlos protopapas" userId="74894_tp_dropbox" providerId="OAuth2" clId="{4FF6BF54-8873-284E-B46F-963F55009E13}" dt="2020-08-15T15:27:06.470" v="15" actId="7634"/>
      <pc:docMkLst>
        <pc:docMk/>
      </pc:docMkLst>
      <pc:sldChg chg="addSp">
        <pc:chgData name="pavlos protopapas" userId="74894_tp_dropbox" providerId="OAuth2" clId="{4FF6BF54-8873-284E-B46F-963F55009E13}" dt="2020-08-15T15:27:06.470" v="15" actId="7634"/>
        <pc:sldMkLst>
          <pc:docMk/>
          <pc:sldMk cId="946863966" sldId="327"/>
        </pc:sldMkLst>
        <pc:inkChg chg="add">
          <ac:chgData name="pavlos protopapas" userId="74894_tp_dropbox" providerId="OAuth2" clId="{4FF6BF54-8873-284E-B46F-963F55009E13}" dt="2020-08-15T15:27:06.470" v="15" actId="7634"/>
          <ac:inkMkLst>
            <pc:docMk/>
            <pc:sldMk cId="946863966" sldId="327"/>
            <ac:inkMk id="5" creationId="{F222073D-DA29-824C-BDCA-4AA55329780F}"/>
          </ac:inkMkLst>
        </pc:inkChg>
      </pc:sldChg>
      <pc:sldChg chg="addSp">
        <pc:chgData name="pavlos protopapas" userId="74894_tp_dropbox" providerId="OAuth2" clId="{4FF6BF54-8873-284E-B46F-963F55009E13}" dt="2020-08-15T15:27:06.470" v="15" actId="7634"/>
        <pc:sldMkLst>
          <pc:docMk/>
          <pc:sldMk cId="1632315557" sldId="328"/>
        </pc:sldMkLst>
        <pc:inkChg chg="add">
          <ac:chgData name="pavlos protopapas" userId="74894_tp_dropbox" providerId="OAuth2" clId="{4FF6BF54-8873-284E-B46F-963F55009E13}" dt="2020-08-15T15:27:06.470" v="15" actId="7634"/>
          <ac:inkMkLst>
            <pc:docMk/>
            <pc:sldMk cId="1632315557" sldId="328"/>
            <ac:inkMk id="6" creationId="{97BE6D49-0105-264C-B6CE-9198A4FEE71F}"/>
          </ac:inkMkLst>
        </pc:inkChg>
      </pc:sldChg>
      <pc:sldChg chg="addSp">
        <pc:chgData name="pavlos protopapas" userId="74894_tp_dropbox" providerId="OAuth2" clId="{4FF6BF54-8873-284E-B46F-963F55009E13}" dt="2020-08-15T15:27:06.470" v="15" actId="7634"/>
        <pc:sldMkLst>
          <pc:docMk/>
          <pc:sldMk cId="1199903491" sldId="330"/>
        </pc:sldMkLst>
        <pc:inkChg chg="add">
          <ac:chgData name="pavlos protopapas" userId="74894_tp_dropbox" providerId="OAuth2" clId="{4FF6BF54-8873-284E-B46F-963F55009E13}" dt="2020-08-15T15:27:06.470" v="15" actId="7634"/>
          <ac:inkMkLst>
            <pc:docMk/>
            <pc:sldMk cId="1199903491" sldId="330"/>
            <ac:inkMk id="4" creationId="{06D2F5C9-E4A7-434B-9E4F-6F29014901A6}"/>
          </ac:inkMkLst>
        </pc:inkChg>
      </pc:sldChg>
      <pc:sldChg chg="addSp">
        <pc:chgData name="pavlos protopapas" userId="74894_tp_dropbox" providerId="OAuth2" clId="{4FF6BF54-8873-284E-B46F-963F55009E13}" dt="2020-08-15T15:27:06.470" v="15" actId="7634"/>
        <pc:sldMkLst>
          <pc:docMk/>
          <pc:sldMk cId="1690292377" sldId="335"/>
        </pc:sldMkLst>
        <pc:inkChg chg="add">
          <ac:chgData name="pavlos protopapas" userId="74894_tp_dropbox" providerId="OAuth2" clId="{4FF6BF54-8873-284E-B46F-963F55009E13}" dt="2020-08-15T15:27:06.470" v="15" actId="7634"/>
          <ac:inkMkLst>
            <pc:docMk/>
            <pc:sldMk cId="1690292377" sldId="335"/>
            <ac:inkMk id="21" creationId="{231D5DD1-D800-B243-9757-4D5136E0037F}"/>
          </ac:inkMkLst>
        </pc:inkChg>
      </pc:sldChg>
      <pc:sldChg chg="addSp">
        <pc:chgData name="pavlos protopapas" userId="74894_tp_dropbox" providerId="OAuth2" clId="{4FF6BF54-8873-284E-B46F-963F55009E13}" dt="2020-08-15T15:27:06.470" v="15" actId="7634"/>
        <pc:sldMkLst>
          <pc:docMk/>
          <pc:sldMk cId="356990156" sldId="338"/>
        </pc:sldMkLst>
        <pc:inkChg chg="add">
          <ac:chgData name="pavlos protopapas" userId="74894_tp_dropbox" providerId="OAuth2" clId="{4FF6BF54-8873-284E-B46F-963F55009E13}" dt="2020-08-15T15:27:06.470" v="15" actId="7634"/>
          <ac:inkMkLst>
            <pc:docMk/>
            <pc:sldMk cId="356990156" sldId="338"/>
            <ac:inkMk id="4" creationId="{B468BE97-B211-5A4A-BA78-C8CA9673D19F}"/>
          </ac:inkMkLst>
        </pc:inkChg>
      </pc:sldChg>
      <pc:sldChg chg="addSp modSp">
        <pc:chgData name="pavlos protopapas" userId="74894_tp_dropbox" providerId="OAuth2" clId="{4FF6BF54-8873-284E-B46F-963F55009E13}" dt="2020-08-15T15:27:06.470" v="15" actId="7634"/>
        <pc:sldMkLst>
          <pc:docMk/>
          <pc:sldMk cId="1892726656" sldId="341"/>
        </pc:sldMkLst>
        <pc:spChg chg="mod">
          <ac:chgData name="pavlos protopapas" userId="74894_tp_dropbox" providerId="OAuth2" clId="{4FF6BF54-8873-284E-B46F-963F55009E13}" dt="2020-08-15T13:54:43.033" v="14" actId="1076"/>
          <ac:spMkLst>
            <pc:docMk/>
            <pc:sldMk cId="1892726656" sldId="341"/>
            <ac:spMk id="4" creationId="{00000000-0000-0000-0000-000000000000}"/>
          </ac:spMkLst>
        </pc:spChg>
        <pc:inkChg chg="add">
          <ac:chgData name="pavlos protopapas" userId="74894_tp_dropbox" providerId="OAuth2" clId="{4FF6BF54-8873-284E-B46F-963F55009E13}" dt="2020-08-15T15:27:06.470" v="15" actId="7634"/>
          <ac:inkMkLst>
            <pc:docMk/>
            <pc:sldMk cId="1892726656" sldId="341"/>
            <ac:inkMk id="5" creationId="{9E9B8885-672D-8A49-82E1-FBAAD673899E}"/>
          </ac:inkMkLst>
        </pc:inkChg>
      </pc:sldChg>
      <pc:sldChg chg="addSp">
        <pc:chgData name="pavlos protopapas" userId="74894_tp_dropbox" providerId="OAuth2" clId="{4FF6BF54-8873-284E-B46F-963F55009E13}" dt="2020-08-15T15:27:06.470" v="15" actId="7634"/>
        <pc:sldMkLst>
          <pc:docMk/>
          <pc:sldMk cId="1910941525" sldId="342"/>
        </pc:sldMkLst>
        <pc:inkChg chg="add">
          <ac:chgData name="pavlos protopapas" userId="74894_tp_dropbox" providerId="OAuth2" clId="{4FF6BF54-8873-284E-B46F-963F55009E13}" dt="2020-08-15T15:27:06.470" v="15" actId="7634"/>
          <ac:inkMkLst>
            <pc:docMk/>
            <pc:sldMk cId="1910941525" sldId="342"/>
            <ac:inkMk id="10" creationId="{A48053E1-5108-8341-8B1B-24B75B608A39}"/>
          </ac:inkMkLst>
        </pc:inkChg>
      </pc:sldChg>
      <pc:sldChg chg="addSp">
        <pc:chgData name="pavlos protopapas" userId="74894_tp_dropbox" providerId="OAuth2" clId="{4FF6BF54-8873-284E-B46F-963F55009E13}" dt="2020-08-15T15:27:06.470" v="15" actId="7634"/>
        <pc:sldMkLst>
          <pc:docMk/>
          <pc:sldMk cId="193723397" sldId="350"/>
        </pc:sldMkLst>
        <pc:inkChg chg="add">
          <ac:chgData name="pavlos protopapas" userId="74894_tp_dropbox" providerId="OAuth2" clId="{4FF6BF54-8873-284E-B46F-963F55009E13}" dt="2020-08-15T15:27:06.470" v="15" actId="7634"/>
          <ac:inkMkLst>
            <pc:docMk/>
            <pc:sldMk cId="193723397" sldId="350"/>
            <ac:inkMk id="4" creationId="{B231ABFD-64F1-FB4F-AED9-CD5F509B2367}"/>
          </ac:inkMkLst>
        </pc:inkChg>
      </pc:sldChg>
      <pc:sldChg chg="addSp">
        <pc:chgData name="pavlos protopapas" userId="74894_tp_dropbox" providerId="OAuth2" clId="{4FF6BF54-8873-284E-B46F-963F55009E13}" dt="2020-08-15T15:27:06.470" v="15" actId="7634"/>
        <pc:sldMkLst>
          <pc:docMk/>
          <pc:sldMk cId="328480144" sldId="351"/>
        </pc:sldMkLst>
        <pc:inkChg chg="add">
          <ac:chgData name="pavlos protopapas" userId="74894_tp_dropbox" providerId="OAuth2" clId="{4FF6BF54-8873-284E-B46F-963F55009E13}" dt="2020-08-15T15:27:06.470" v="15" actId="7634"/>
          <ac:inkMkLst>
            <pc:docMk/>
            <pc:sldMk cId="328480144" sldId="351"/>
            <ac:inkMk id="5" creationId="{7569551F-81FB-C641-BB83-908FC2112DDC}"/>
          </ac:inkMkLst>
        </pc:inkChg>
      </pc:sldChg>
      <pc:sldChg chg="addSp">
        <pc:chgData name="pavlos protopapas" userId="74894_tp_dropbox" providerId="OAuth2" clId="{4FF6BF54-8873-284E-B46F-963F55009E13}" dt="2020-08-15T15:27:06.470" v="15" actId="7634"/>
        <pc:sldMkLst>
          <pc:docMk/>
          <pc:sldMk cId="453144945" sldId="418"/>
        </pc:sldMkLst>
        <pc:inkChg chg="add">
          <ac:chgData name="pavlos protopapas" userId="74894_tp_dropbox" providerId="OAuth2" clId="{4FF6BF54-8873-284E-B46F-963F55009E13}" dt="2020-08-15T15:27:06.470" v="15" actId="7634"/>
          <ac:inkMkLst>
            <pc:docMk/>
            <pc:sldMk cId="453144945" sldId="418"/>
            <ac:inkMk id="5" creationId="{EC94FCBE-0633-FC44-8B00-27A2C1989380}"/>
          </ac:inkMkLst>
        </pc:inkChg>
      </pc:sldChg>
      <pc:sldChg chg="addSp">
        <pc:chgData name="pavlos protopapas" userId="74894_tp_dropbox" providerId="OAuth2" clId="{4FF6BF54-8873-284E-B46F-963F55009E13}" dt="2020-08-15T15:27:06.470" v="15" actId="7634"/>
        <pc:sldMkLst>
          <pc:docMk/>
          <pc:sldMk cId="3150066094" sldId="445"/>
        </pc:sldMkLst>
        <pc:inkChg chg="add">
          <ac:chgData name="pavlos protopapas" userId="74894_tp_dropbox" providerId="OAuth2" clId="{4FF6BF54-8873-284E-B46F-963F55009E13}" dt="2020-08-15T15:27:06.470" v="15" actId="7634"/>
          <ac:inkMkLst>
            <pc:docMk/>
            <pc:sldMk cId="3150066094" sldId="445"/>
            <ac:inkMk id="4" creationId="{30E01FB5-1994-0B4E-B71E-BD3F8DCB6368}"/>
          </ac:inkMkLst>
        </pc:inkChg>
      </pc:sldChg>
      <pc:sldChg chg="addSp">
        <pc:chgData name="pavlos protopapas" userId="74894_tp_dropbox" providerId="OAuth2" clId="{4FF6BF54-8873-284E-B46F-963F55009E13}" dt="2020-08-15T15:27:06.470" v="15" actId="7634"/>
        <pc:sldMkLst>
          <pc:docMk/>
          <pc:sldMk cId="4166214181" sldId="447"/>
        </pc:sldMkLst>
        <pc:inkChg chg="add">
          <ac:chgData name="pavlos protopapas" userId="74894_tp_dropbox" providerId="OAuth2" clId="{4FF6BF54-8873-284E-B46F-963F55009E13}" dt="2020-08-15T15:27:06.470" v="15" actId="7634"/>
          <ac:inkMkLst>
            <pc:docMk/>
            <pc:sldMk cId="4166214181" sldId="447"/>
            <ac:inkMk id="4" creationId="{DAD7DDC3-9C78-C941-BC65-4306736E3821}"/>
          </ac:inkMkLst>
        </pc:inkChg>
      </pc:sldChg>
      <pc:sldChg chg="addSp">
        <pc:chgData name="pavlos protopapas" userId="74894_tp_dropbox" providerId="OAuth2" clId="{4FF6BF54-8873-284E-B46F-963F55009E13}" dt="2020-08-15T15:27:06.470" v="15" actId="7634"/>
        <pc:sldMkLst>
          <pc:docMk/>
          <pc:sldMk cId="1621469825" sldId="451"/>
        </pc:sldMkLst>
        <pc:inkChg chg="add">
          <ac:chgData name="pavlos protopapas" userId="74894_tp_dropbox" providerId="OAuth2" clId="{4FF6BF54-8873-284E-B46F-963F55009E13}" dt="2020-08-15T15:27:06.470" v="15" actId="7634"/>
          <ac:inkMkLst>
            <pc:docMk/>
            <pc:sldMk cId="1621469825" sldId="451"/>
            <ac:inkMk id="5" creationId="{F5E74DA5-5830-0F43-9343-8745668D4C40}"/>
          </ac:inkMkLst>
        </pc:inkChg>
      </pc:sldChg>
      <pc:sldChg chg="addSp">
        <pc:chgData name="pavlos protopapas" userId="74894_tp_dropbox" providerId="OAuth2" clId="{4FF6BF54-8873-284E-B46F-963F55009E13}" dt="2020-08-08T15:04:25.837" v="0" actId="7634"/>
        <pc:sldMkLst>
          <pc:docMk/>
          <pc:sldMk cId="798823431" sldId="458"/>
        </pc:sldMkLst>
        <pc:inkChg chg="add">
          <ac:chgData name="pavlos protopapas" userId="74894_tp_dropbox" providerId="OAuth2" clId="{4FF6BF54-8873-284E-B46F-963F55009E13}" dt="2020-08-08T15:04:25.837" v="0" actId="7634"/>
          <ac:inkMkLst>
            <pc:docMk/>
            <pc:sldMk cId="798823431" sldId="458"/>
            <ac:inkMk id="3" creationId="{0F27278B-98EC-2946-B7AA-142C275FD7D0}"/>
          </ac:inkMkLst>
        </pc:inkChg>
      </pc:sldChg>
      <pc:sldChg chg="addSp delSp">
        <pc:chgData name="pavlos protopapas" userId="74894_tp_dropbox" providerId="OAuth2" clId="{4FF6BF54-8873-284E-B46F-963F55009E13}" dt="2020-08-11T01:09:30.861" v="1" actId="478"/>
        <pc:sldMkLst>
          <pc:docMk/>
          <pc:sldMk cId="776468516" sldId="470"/>
        </pc:sldMkLst>
        <pc:inkChg chg="add del">
          <ac:chgData name="pavlos protopapas" userId="74894_tp_dropbox" providerId="OAuth2" clId="{4FF6BF54-8873-284E-B46F-963F55009E13}" dt="2020-08-11T01:09:30.861" v="1" actId="478"/>
          <ac:inkMkLst>
            <pc:docMk/>
            <pc:sldMk cId="776468516" sldId="470"/>
            <ac:inkMk id="9" creationId="{1ED78130-791F-0149-9B69-8D8D447723C6}"/>
          </ac:inkMkLst>
        </pc:inkChg>
      </pc:sldChg>
      <pc:sldChg chg="addSp">
        <pc:chgData name="pavlos protopapas" userId="74894_tp_dropbox" providerId="OAuth2" clId="{4FF6BF54-8873-284E-B46F-963F55009E13}" dt="2020-08-08T15:04:25.837" v="0" actId="7634"/>
        <pc:sldMkLst>
          <pc:docMk/>
          <pc:sldMk cId="4130775009" sldId="471"/>
        </pc:sldMkLst>
        <pc:inkChg chg="add">
          <ac:chgData name="pavlos protopapas" userId="74894_tp_dropbox" providerId="OAuth2" clId="{4FF6BF54-8873-284E-B46F-963F55009E13}" dt="2020-08-08T15:04:25.837" v="0" actId="7634"/>
          <ac:inkMkLst>
            <pc:docMk/>
            <pc:sldMk cId="4130775009" sldId="471"/>
            <ac:inkMk id="3" creationId="{0134F44D-AFAB-4042-8F02-BD1AD5BA4557}"/>
          </ac:inkMkLst>
        </pc:inkChg>
      </pc:sldChg>
      <pc:sldChg chg="addSp delSp">
        <pc:chgData name="pavlos protopapas" userId="74894_tp_dropbox" providerId="OAuth2" clId="{4FF6BF54-8873-284E-B46F-963F55009E13}" dt="2020-08-11T01:14:08.499" v="2" actId="478"/>
        <pc:sldMkLst>
          <pc:docMk/>
          <pc:sldMk cId="559233563" sldId="473"/>
        </pc:sldMkLst>
        <pc:inkChg chg="add del">
          <ac:chgData name="pavlos protopapas" userId="74894_tp_dropbox" providerId="OAuth2" clId="{4FF6BF54-8873-284E-B46F-963F55009E13}" dt="2020-08-11T01:14:08.499" v="2" actId="478"/>
          <ac:inkMkLst>
            <pc:docMk/>
            <pc:sldMk cId="559233563" sldId="473"/>
            <ac:inkMk id="5" creationId="{370CF7D2-AE18-2342-B6C0-D6DB225DA158}"/>
          </ac:inkMkLst>
        </pc:inkChg>
      </pc:sldChg>
      <pc:sldChg chg="addSp delSp">
        <pc:chgData name="pavlos protopapas" userId="74894_tp_dropbox" providerId="OAuth2" clId="{4FF6BF54-8873-284E-B46F-963F55009E13}" dt="2020-08-11T01:40:17.158" v="6" actId="478"/>
        <pc:sldMkLst>
          <pc:docMk/>
          <pc:sldMk cId="44573635" sldId="481"/>
        </pc:sldMkLst>
        <pc:inkChg chg="add del">
          <ac:chgData name="pavlos protopapas" userId="74894_tp_dropbox" providerId="OAuth2" clId="{4FF6BF54-8873-284E-B46F-963F55009E13}" dt="2020-08-11T01:40:17.158" v="6" actId="478"/>
          <ac:inkMkLst>
            <pc:docMk/>
            <pc:sldMk cId="44573635" sldId="481"/>
            <ac:inkMk id="3" creationId="{B3A5D1C8-1727-8545-9D61-7A8AC2A1A869}"/>
          </ac:inkMkLst>
        </pc:inkChg>
      </pc:sldChg>
      <pc:sldChg chg="addSp delSp">
        <pc:chgData name="pavlos protopapas" userId="74894_tp_dropbox" providerId="OAuth2" clId="{4FF6BF54-8873-284E-B46F-963F55009E13}" dt="2020-08-11T01:40:20.819" v="7" actId="478"/>
        <pc:sldMkLst>
          <pc:docMk/>
          <pc:sldMk cId="1722186054" sldId="482"/>
        </pc:sldMkLst>
        <pc:inkChg chg="add del">
          <ac:chgData name="pavlos protopapas" userId="74894_tp_dropbox" providerId="OAuth2" clId="{4FF6BF54-8873-284E-B46F-963F55009E13}" dt="2020-08-11T01:40:20.819" v="7" actId="478"/>
          <ac:inkMkLst>
            <pc:docMk/>
            <pc:sldMk cId="1722186054" sldId="482"/>
            <ac:inkMk id="6" creationId="{A4E4DC79-3BBA-254A-A045-7BFB7D70AFDA}"/>
          </ac:inkMkLst>
        </pc:inkChg>
      </pc:sldChg>
      <pc:sldChg chg="addSp delSp">
        <pc:chgData name="pavlos protopapas" userId="74894_tp_dropbox" providerId="OAuth2" clId="{4FF6BF54-8873-284E-B46F-963F55009E13}" dt="2020-08-11T01:40:26.806" v="8" actId="478"/>
        <pc:sldMkLst>
          <pc:docMk/>
          <pc:sldMk cId="941649058" sldId="483"/>
        </pc:sldMkLst>
        <pc:inkChg chg="add del">
          <ac:chgData name="pavlos protopapas" userId="74894_tp_dropbox" providerId="OAuth2" clId="{4FF6BF54-8873-284E-B46F-963F55009E13}" dt="2020-08-11T01:40:26.806" v="8" actId="478"/>
          <ac:inkMkLst>
            <pc:docMk/>
            <pc:sldMk cId="941649058" sldId="483"/>
            <ac:inkMk id="6" creationId="{DA5964B7-8B81-4447-AD2E-B8BCFA1FDDFA}"/>
          </ac:inkMkLst>
        </pc:inkChg>
      </pc:sldChg>
      <pc:sldChg chg="addSp delSp">
        <pc:chgData name="pavlos protopapas" userId="74894_tp_dropbox" providerId="OAuth2" clId="{4FF6BF54-8873-284E-B46F-963F55009E13}" dt="2020-08-11T01:40:36.613" v="9" actId="478"/>
        <pc:sldMkLst>
          <pc:docMk/>
          <pc:sldMk cId="4150458991" sldId="484"/>
        </pc:sldMkLst>
        <pc:inkChg chg="add del">
          <ac:chgData name="pavlos protopapas" userId="74894_tp_dropbox" providerId="OAuth2" clId="{4FF6BF54-8873-284E-B46F-963F55009E13}" dt="2020-08-11T01:40:36.613" v="9" actId="478"/>
          <ac:inkMkLst>
            <pc:docMk/>
            <pc:sldMk cId="4150458991" sldId="484"/>
            <ac:inkMk id="4" creationId="{92F2D7A5-6105-8746-A717-10A94CD77921}"/>
          </ac:inkMkLst>
        </pc:inkChg>
      </pc:sldChg>
      <pc:sldChg chg="addSp delSp">
        <pc:chgData name="pavlos protopapas" userId="74894_tp_dropbox" providerId="OAuth2" clId="{4FF6BF54-8873-284E-B46F-963F55009E13}" dt="2020-08-11T01:14:22.798" v="4" actId="478"/>
        <pc:sldMkLst>
          <pc:docMk/>
          <pc:sldMk cId="1471509711" sldId="503"/>
        </pc:sldMkLst>
        <pc:grpChg chg="del">
          <ac:chgData name="pavlos protopapas" userId="74894_tp_dropbox" providerId="OAuth2" clId="{4FF6BF54-8873-284E-B46F-963F55009E13}" dt="2020-08-11T01:14:22.798" v="4" actId="478"/>
          <ac:grpSpMkLst>
            <pc:docMk/>
            <pc:sldMk cId="1471509711" sldId="503"/>
            <ac:grpSpMk id="24" creationId="{F104BEDD-77AA-7745-BE3B-6DE57F9C454C}"/>
          </ac:grpSpMkLst>
        </pc:grpChg>
        <pc:inkChg chg="add del">
          <ac:chgData name="pavlos protopapas" userId="74894_tp_dropbox" providerId="OAuth2" clId="{4FF6BF54-8873-284E-B46F-963F55009E13}" dt="2020-08-11T01:14:18.112" v="3" actId="478"/>
          <ac:inkMkLst>
            <pc:docMk/>
            <pc:sldMk cId="1471509711" sldId="503"/>
            <ac:inkMk id="25" creationId="{9896EBA9-6D15-3242-89CC-A06EB3D2C1F4}"/>
          </ac:inkMkLst>
        </pc:inkChg>
      </pc:sldChg>
      <pc:sldChg chg="addSp">
        <pc:chgData name="pavlos protopapas" userId="74894_tp_dropbox" providerId="OAuth2" clId="{4FF6BF54-8873-284E-B46F-963F55009E13}" dt="2020-08-08T15:04:25.837" v="0" actId="7634"/>
        <pc:sldMkLst>
          <pc:docMk/>
          <pc:sldMk cId="241343872" sldId="504"/>
        </pc:sldMkLst>
        <pc:inkChg chg="add">
          <ac:chgData name="pavlos protopapas" userId="74894_tp_dropbox" providerId="OAuth2" clId="{4FF6BF54-8873-284E-B46F-963F55009E13}" dt="2020-08-08T15:04:25.837" v="0" actId="7634"/>
          <ac:inkMkLst>
            <pc:docMk/>
            <pc:sldMk cId="241343872" sldId="504"/>
            <ac:inkMk id="5" creationId="{8F00009A-A5CF-3543-AC32-7893F120359D}"/>
          </ac:inkMkLst>
        </pc:inkChg>
      </pc:sldChg>
      <pc:sldChg chg="addSp delSp">
        <pc:chgData name="pavlos protopapas" userId="74894_tp_dropbox" providerId="OAuth2" clId="{4FF6BF54-8873-284E-B46F-963F55009E13}" dt="2020-08-11T01:40:04.441" v="5" actId="478"/>
        <pc:sldMkLst>
          <pc:docMk/>
          <pc:sldMk cId="3070718624" sldId="505"/>
        </pc:sldMkLst>
        <pc:inkChg chg="add del">
          <ac:chgData name="pavlos protopapas" userId="74894_tp_dropbox" providerId="OAuth2" clId="{4FF6BF54-8873-284E-B46F-963F55009E13}" dt="2020-08-11T01:40:04.441" v="5" actId="478"/>
          <ac:inkMkLst>
            <pc:docMk/>
            <pc:sldMk cId="3070718624" sldId="505"/>
            <ac:inkMk id="9" creationId="{F60E84A0-60D0-7D4F-BE02-0CE38BADC947}"/>
          </ac:inkMkLst>
        </pc:inkChg>
      </pc:sldChg>
      <pc:sldChg chg="addSp">
        <pc:chgData name="pavlos protopapas" userId="74894_tp_dropbox" providerId="OAuth2" clId="{4FF6BF54-8873-284E-B46F-963F55009E13}" dt="2020-08-15T15:27:06.470" v="15" actId="7634"/>
        <pc:sldMkLst>
          <pc:docMk/>
          <pc:sldMk cId="4014325657" sldId="570"/>
        </pc:sldMkLst>
        <pc:inkChg chg="add">
          <ac:chgData name="pavlos protopapas" userId="74894_tp_dropbox" providerId="OAuth2" clId="{4FF6BF54-8873-284E-B46F-963F55009E13}" dt="2020-08-15T15:27:06.470" v="15" actId="7634"/>
          <ac:inkMkLst>
            <pc:docMk/>
            <pc:sldMk cId="4014325657" sldId="570"/>
            <ac:inkMk id="4" creationId="{BB1144D1-1365-FA4A-B751-9427AC15751A}"/>
          </ac:inkMkLst>
        </pc:inkChg>
      </pc:sldChg>
      <pc:sldChg chg="addSp">
        <pc:chgData name="pavlos protopapas" userId="74894_tp_dropbox" providerId="OAuth2" clId="{4FF6BF54-8873-284E-B46F-963F55009E13}" dt="2020-08-15T15:27:06.470" v="15" actId="7634"/>
        <pc:sldMkLst>
          <pc:docMk/>
          <pc:sldMk cId="1146613144" sldId="572"/>
        </pc:sldMkLst>
        <pc:inkChg chg="add">
          <ac:chgData name="pavlos protopapas" userId="74894_tp_dropbox" providerId="OAuth2" clId="{4FF6BF54-8873-284E-B46F-963F55009E13}" dt="2020-08-15T15:27:06.470" v="15" actId="7634"/>
          <ac:inkMkLst>
            <pc:docMk/>
            <pc:sldMk cId="1146613144" sldId="572"/>
            <ac:inkMk id="4" creationId="{C89EE230-E057-A947-9DEB-989C821C3846}"/>
          </ac:inkMkLst>
        </pc:inkChg>
      </pc:sldChg>
      <pc:sldChg chg="delSp modSp del">
        <pc:chgData name="pavlos protopapas" userId="74894_tp_dropbox" providerId="OAuth2" clId="{4FF6BF54-8873-284E-B46F-963F55009E13}" dt="2020-08-11T01:41:00.378" v="12" actId="2696"/>
        <pc:sldMkLst>
          <pc:docMk/>
          <pc:sldMk cId="4071213950" sldId="575"/>
        </pc:sldMkLst>
        <pc:picChg chg="del mod">
          <ac:chgData name="pavlos protopapas" userId="74894_tp_dropbox" providerId="OAuth2" clId="{4FF6BF54-8873-284E-B46F-963F55009E13}" dt="2020-08-11T01:40:56.571" v="11" actId="478"/>
          <ac:picMkLst>
            <pc:docMk/>
            <pc:sldMk cId="4071213950" sldId="575"/>
            <ac:picMk id="9" creationId="{AAF54B42-A7CE-9248-B7AE-1FBBE511D798}"/>
          </ac:picMkLst>
        </pc:picChg>
      </pc:sldChg>
      <pc:sldChg chg="addSp">
        <pc:chgData name="pavlos protopapas" userId="74894_tp_dropbox" providerId="OAuth2" clId="{4FF6BF54-8873-284E-B46F-963F55009E13}" dt="2020-08-15T15:27:06.470" v="15" actId="7634"/>
        <pc:sldMkLst>
          <pc:docMk/>
          <pc:sldMk cId="1956952363" sldId="582"/>
        </pc:sldMkLst>
        <pc:inkChg chg="add">
          <ac:chgData name="pavlos protopapas" userId="74894_tp_dropbox" providerId="OAuth2" clId="{4FF6BF54-8873-284E-B46F-963F55009E13}" dt="2020-08-15T15:27:06.470" v="15" actId="7634"/>
          <ac:inkMkLst>
            <pc:docMk/>
            <pc:sldMk cId="1956952363" sldId="582"/>
            <ac:inkMk id="4" creationId="{CE16B4EC-DC2A-5B44-A4C4-BF2C1F644B19}"/>
          </ac:inkMkLst>
        </pc:inkChg>
      </pc:sldChg>
    </pc:docChg>
  </pc:docChgLst>
  <pc:docChgLst>
    <pc:chgData name="pavlos protopapas" userId="74894_tp_dropbox" providerId="OAuth2" clId="{9FDDBE9B-B937-EC41-A5EB-4D8DF32A1920}"/>
    <pc:docChg chg="custSel modSld">
      <pc:chgData name="pavlos protopapas" userId="74894_tp_dropbox" providerId="OAuth2" clId="{9FDDBE9B-B937-EC41-A5EB-4D8DF32A1920}" dt="2020-06-21T18:54:07.660" v="216"/>
      <pc:docMkLst>
        <pc:docMk/>
      </pc:docMkLst>
      <pc:sldChg chg="addSp">
        <pc:chgData name="pavlos protopapas" userId="74894_tp_dropbox" providerId="OAuth2" clId="{9FDDBE9B-B937-EC41-A5EB-4D8DF32A1920}" dt="2020-06-21T18:53:59.092" v="205"/>
        <pc:sldMkLst>
          <pc:docMk/>
          <pc:sldMk cId="1690292377" sldId="335"/>
        </pc:sldMkLst>
        <pc:grpChg chg="add">
          <ac:chgData name="pavlos protopapas" userId="74894_tp_dropbox" providerId="OAuth2" clId="{9FDDBE9B-B937-EC41-A5EB-4D8DF32A1920}" dt="2020-06-21T18:53:59.092" v="205"/>
          <ac:grpSpMkLst>
            <pc:docMk/>
            <pc:sldMk cId="1690292377" sldId="335"/>
            <ac:grpSpMk id="20" creationId="{94244CAD-92AF-A845-AFB3-42FE70E745D8}"/>
          </ac:grpSpMkLst>
        </pc:grpChg>
        <pc:inkChg chg="add">
          <ac:chgData name="pavlos protopapas" userId="74894_tp_dropbox" providerId="OAuth2" clId="{9FDDBE9B-B937-EC41-A5EB-4D8DF32A1920}" dt="2020-06-21T18:53:55.432" v="195"/>
          <ac:inkMkLst>
            <pc:docMk/>
            <pc:sldMk cId="1690292377" sldId="335"/>
            <ac:inkMk id="6" creationId="{6EC0D9D3-7EDE-5E49-A7CD-8088B1EB2294}"/>
          </ac:inkMkLst>
        </pc:inkChg>
        <pc:inkChg chg="add">
          <ac:chgData name="pavlos protopapas" userId="74894_tp_dropbox" providerId="OAuth2" clId="{9FDDBE9B-B937-EC41-A5EB-4D8DF32A1920}" dt="2020-06-21T18:53:55.871" v="196"/>
          <ac:inkMkLst>
            <pc:docMk/>
            <pc:sldMk cId="1690292377" sldId="335"/>
            <ac:inkMk id="9" creationId="{B5A23042-8232-C944-866A-64BDFD277FB3}"/>
          </ac:inkMkLst>
        </pc:inkChg>
        <pc:inkChg chg="add">
          <ac:chgData name="pavlos protopapas" userId="74894_tp_dropbox" providerId="OAuth2" clId="{9FDDBE9B-B937-EC41-A5EB-4D8DF32A1920}" dt="2020-06-21T18:53:56.120" v="197"/>
          <ac:inkMkLst>
            <pc:docMk/>
            <pc:sldMk cId="1690292377" sldId="335"/>
            <ac:inkMk id="12" creationId="{9899FCB4-7AAB-F348-8B05-188D2D8BD343}"/>
          </ac:inkMkLst>
        </pc:inkChg>
        <pc:inkChg chg="add">
          <ac:chgData name="pavlos protopapas" userId="74894_tp_dropbox" providerId="OAuth2" clId="{9FDDBE9B-B937-EC41-A5EB-4D8DF32A1920}" dt="2020-06-21T18:53:56.704" v="198"/>
          <ac:inkMkLst>
            <pc:docMk/>
            <pc:sldMk cId="1690292377" sldId="335"/>
            <ac:inkMk id="13" creationId="{2A80B4AB-50BF-4246-A9A4-6CEEE7B4A450}"/>
          </ac:inkMkLst>
        </pc:inkChg>
        <pc:inkChg chg="add">
          <ac:chgData name="pavlos protopapas" userId="74894_tp_dropbox" providerId="OAuth2" clId="{9FDDBE9B-B937-EC41-A5EB-4D8DF32A1920}" dt="2020-06-21T18:53:56.988" v="199"/>
          <ac:inkMkLst>
            <pc:docMk/>
            <pc:sldMk cId="1690292377" sldId="335"/>
            <ac:inkMk id="14" creationId="{28405E18-D4D1-724B-8491-5665B9E3547A}"/>
          </ac:inkMkLst>
        </pc:inkChg>
        <pc:inkChg chg="add">
          <ac:chgData name="pavlos protopapas" userId="74894_tp_dropbox" providerId="OAuth2" clId="{9FDDBE9B-B937-EC41-A5EB-4D8DF32A1920}" dt="2020-06-21T18:53:57.208" v="200"/>
          <ac:inkMkLst>
            <pc:docMk/>
            <pc:sldMk cId="1690292377" sldId="335"/>
            <ac:inkMk id="15" creationId="{AC7BF319-5A26-9D49-9634-7C2F008D10B5}"/>
          </ac:inkMkLst>
        </pc:inkChg>
        <pc:inkChg chg="add">
          <ac:chgData name="pavlos protopapas" userId="74894_tp_dropbox" providerId="OAuth2" clId="{9FDDBE9B-B937-EC41-A5EB-4D8DF32A1920}" dt="2020-06-21T18:53:57.402" v="201"/>
          <ac:inkMkLst>
            <pc:docMk/>
            <pc:sldMk cId="1690292377" sldId="335"/>
            <ac:inkMk id="16" creationId="{ACBFAFA5-7BD7-474A-BA4E-5629D445A2EE}"/>
          </ac:inkMkLst>
        </pc:inkChg>
        <pc:inkChg chg="add">
          <ac:chgData name="pavlos protopapas" userId="74894_tp_dropbox" providerId="OAuth2" clId="{9FDDBE9B-B937-EC41-A5EB-4D8DF32A1920}" dt="2020-06-21T18:53:57.769" v="202"/>
          <ac:inkMkLst>
            <pc:docMk/>
            <pc:sldMk cId="1690292377" sldId="335"/>
            <ac:inkMk id="17" creationId="{F249BFC5-FAF0-5246-8812-1AF010B03E31}"/>
          </ac:inkMkLst>
        </pc:inkChg>
        <pc:inkChg chg="add">
          <ac:chgData name="pavlos protopapas" userId="74894_tp_dropbox" providerId="OAuth2" clId="{9FDDBE9B-B937-EC41-A5EB-4D8DF32A1920}" dt="2020-06-21T18:53:57.968" v="203"/>
          <ac:inkMkLst>
            <pc:docMk/>
            <pc:sldMk cId="1690292377" sldId="335"/>
            <ac:inkMk id="18" creationId="{72C44012-2DE4-3B46-9744-992560F01BA0}"/>
          </ac:inkMkLst>
        </pc:inkChg>
        <pc:inkChg chg="add">
          <ac:chgData name="pavlos protopapas" userId="74894_tp_dropbox" providerId="OAuth2" clId="{9FDDBE9B-B937-EC41-A5EB-4D8DF32A1920}" dt="2020-06-21T18:53:58.344" v="204"/>
          <ac:inkMkLst>
            <pc:docMk/>
            <pc:sldMk cId="1690292377" sldId="335"/>
            <ac:inkMk id="19" creationId="{C084E691-E422-1148-9C04-6DD98982E3EC}"/>
          </ac:inkMkLst>
        </pc:inkChg>
      </pc:sldChg>
      <pc:sldChg chg="addSp">
        <pc:chgData name="pavlos protopapas" userId="74894_tp_dropbox" providerId="OAuth2" clId="{9FDDBE9B-B937-EC41-A5EB-4D8DF32A1920}" dt="2020-06-21T18:54:07.660" v="216"/>
        <pc:sldMkLst>
          <pc:docMk/>
          <pc:sldMk cId="356990156" sldId="338"/>
        </pc:sldMkLst>
        <pc:grpChg chg="add">
          <ac:chgData name="pavlos protopapas" userId="74894_tp_dropbox" providerId="OAuth2" clId="{9FDDBE9B-B937-EC41-A5EB-4D8DF32A1920}" dt="2020-06-21T18:54:07.660" v="216"/>
          <ac:grpSpMkLst>
            <pc:docMk/>
            <pc:sldMk cId="356990156" sldId="338"/>
            <ac:grpSpMk id="19" creationId="{064B4FB2-9458-D849-B4EA-957678E0030B}"/>
          </ac:grpSpMkLst>
        </pc:grpChg>
        <pc:inkChg chg="add">
          <ac:chgData name="pavlos protopapas" userId="74894_tp_dropbox" providerId="OAuth2" clId="{9FDDBE9B-B937-EC41-A5EB-4D8DF32A1920}" dt="2020-06-21T18:54:04.497" v="206"/>
          <ac:inkMkLst>
            <pc:docMk/>
            <pc:sldMk cId="356990156" sldId="338"/>
            <ac:inkMk id="4" creationId="{3169749E-1D14-7D48-A1E0-88A35E781CF5}"/>
          </ac:inkMkLst>
        </pc:inkChg>
        <pc:inkChg chg="add">
          <ac:chgData name="pavlos protopapas" userId="74894_tp_dropbox" providerId="OAuth2" clId="{9FDDBE9B-B937-EC41-A5EB-4D8DF32A1920}" dt="2020-06-21T18:54:04.900" v="207"/>
          <ac:inkMkLst>
            <pc:docMk/>
            <pc:sldMk cId="356990156" sldId="338"/>
            <ac:inkMk id="10" creationId="{A1E123DF-1AA4-8A41-B622-1648F1DB2D19}"/>
          </ac:inkMkLst>
        </pc:inkChg>
        <pc:inkChg chg="add">
          <ac:chgData name="pavlos protopapas" userId="74894_tp_dropbox" providerId="OAuth2" clId="{9FDDBE9B-B937-EC41-A5EB-4D8DF32A1920}" dt="2020-06-21T18:54:05.339" v="208"/>
          <ac:inkMkLst>
            <pc:docMk/>
            <pc:sldMk cId="356990156" sldId="338"/>
            <ac:inkMk id="11" creationId="{D61EA360-B5C3-A647-B977-5A759F3577EB}"/>
          </ac:inkMkLst>
        </pc:inkChg>
        <pc:inkChg chg="add">
          <ac:chgData name="pavlos protopapas" userId="74894_tp_dropbox" providerId="OAuth2" clId="{9FDDBE9B-B937-EC41-A5EB-4D8DF32A1920}" dt="2020-06-21T18:54:05.591" v="209"/>
          <ac:inkMkLst>
            <pc:docMk/>
            <pc:sldMk cId="356990156" sldId="338"/>
            <ac:inkMk id="12" creationId="{242F71AE-BE3F-7C4A-B02C-0B5C2C20B6B6}"/>
          </ac:inkMkLst>
        </pc:inkChg>
        <pc:inkChg chg="add">
          <ac:chgData name="pavlos protopapas" userId="74894_tp_dropbox" providerId="OAuth2" clId="{9FDDBE9B-B937-EC41-A5EB-4D8DF32A1920}" dt="2020-06-21T18:54:05.845" v="210"/>
          <ac:inkMkLst>
            <pc:docMk/>
            <pc:sldMk cId="356990156" sldId="338"/>
            <ac:inkMk id="13" creationId="{D7C7E9CA-6EB3-314F-9CF8-2804DFF2F50C}"/>
          </ac:inkMkLst>
        </pc:inkChg>
        <pc:inkChg chg="add">
          <ac:chgData name="pavlos protopapas" userId="74894_tp_dropbox" providerId="OAuth2" clId="{9FDDBE9B-B937-EC41-A5EB-4D8DF32A1920}" dt="2020-06-21T18:54:06.032" v="211"/>
          <ac:inkMkLst>
            <pc:docMk/>
            <pc:sldMk cId="356990156" sldId="338"/>
            <ac:inkMk id="14" creationId="{1B84C498-1128-DE42-B65F-B6C3ADC654B9}"/>
          </ac:inkMkLst>
        </pc:inkChg>
        <pc:inkChg chg="add">
          <ac:chgData name="pavlos protopapas" userId="74894_tp_dropbox" providerId="OAuth2" clId="{9FDDBE9B-B937-EC41-A5EB-4D8DF32A1920}" dt="2020-06-21T18:54:06.413" v="212"/>
          <ac:inkMkLst>
            <pc:docMk/>
            <pc:sldMk cId="356990156" sldId="338"/>
            <ac:inkMk id="15" creationId="{DB4B0E9C-1123-6341-9101-10941743588E}"/>
          </ac:inkMkLst>
        </pc:inkChg>
        <pc:inkChg chg="add">
          <ac:chgData name="pavlos protopapas" userId="74894_tp_dropbox" providerId="OAuth2" clId="{9FDDBE9B-B937-EC41-A5EB-4D8DF32A1920}" dt="2020-06-21T18:54:06.574" v="213"/>
          <ac:inkMkLst>
            <pc:docMk/>
            <pc:sldMk cId="356990156" sldId="338"/>
            <ac:inkMk id="16" creationId="{CCD3B794-9286-5840-A53E-A87CB7054732}"/>
          </ac:inkMkLst>
        </pc:inkChg>
        <pc:inkChg chg="add">
          <ac:chgData name="pavlos protopapas" userId="74894_tp_dropbox" providerId="OAuth2" clId="{9FDDBE9B-B937-EC41-A5EB-4D8DF32A1920}" dt="2020-06-21T18:54:06.928" v="214"/>
          <ac:inkMkLst>
            <pc:docMk/>
            <pc:sldMk cId="356990156" sldId="338"/>
            <ac:inkMk id="17" creationId="{943A5D49-7C22-4441-9FB6-D5188DAF6A86}"/>
          </ac:inkMkLst>
        </pc:inkChg>
        <pc:inkChg chg="add">
          <ac:chgData name="pavlos protopapas" userId="74894_tp_dropbox" providerId="OAuth2" clId="{9FDDBE9B-B937-EC41-A5EB-4D8DF32A1920}" dt="2020-06-21T18:54:07.091" v="215"/>
          <ac:inkMkLst>
            <pc:docMk/>
            <pc:sldMk cId="356990156" sldId="338"/>
            <ac:inkMk id="18" creationId="{C33CDF38-D66D-7C4B-9A02-7EC685754E8D}"/>
          </ac:inkMkLst>
        </pc:inkChg>
      </pc:sldChg>
      <pc:sldChg chg="addSp">
        <pc:chgData name="pavlos protopapas" userId="74894_tp_dropbox" providerId="OAuth2" clId="{9FDDBE9B-B937-EC41-A5EB-4D8DF32A1920}" dt="2020-06-21T18:47:41.986" v="10"/>
        <pc:sldMkLst>
          <pc:docMk/>
          <pc:sldMk cId="1815427904" sldId="449"/>
        </pc:sldMkLst>
        <pc:grpChg chg="add">
          <ac:chgData name="pavlos protopapas" userId="74894_tp_dropbox" providerId="OAuth2" clId="{9FDDBE9B-B937-EC41-A5EB-4D8DF32A1920}" dt="2020-06-21T18:47:41.986" v="10"/>
          <ac:grpSpMkLst>
            <pc:docMk/>
            <pc:sldMk cId="1815427904" sldId="449"/>
            <ac:grpSpMk id="15" creationId="{33519218-BAFB-0849-8CD9-3D77D29072AC}"/>
          </ac:grpSpMkLst>
        </pc:grpChg>
        <pc:inkChg chg="add">
          <ac:chgData name="pavlos protopapas" userId="74894_tp_dropbox" providerId="OAuth2" clId="{9FDDBE9B-B937-EC41-A5EB-4D8DF32A1920}" dt="2020-06-21T18:47:38.346" v="0"/>
          <ac:inkMkLst>
            <pc:docMk/>
            <pc:sldMk cId="1815427904" sldId="449"/>
            <ac:inkMk id="5" creationId="{DA8292B4-1F58-2A44-86E0-ED1FFB934E85}"/>
          </ac:inkMkLst>
        </pc:inkChg>
        <pc:inkChg chg="add">
          <ac:chgData name="pavlos protopapas" userId="74894_tp_dropbox" providerId="OAuth2" clId="{9FDDBE9B-B937-EC41-A5EB-4D8DF32A1920}" dt="2020-06-21T18:47:38.422" v="1"/>
          <ac:inkMkLst>
            <pc:docMk/>
            <pc:sldMk cId="1815427904" sldId="449"/>
            <ac:inkMk id="6" creationId="{5026C659-8844-4D43-BCBB-42BF795A6CB6}"/>
          </ac:inkMkLst>
        </pc:inkChg>
        <pc:inkChg chg="add">
          <ac:chgData name="pavlos protopapas" userId="74894_tp_dropbox" providerId="OAuth2" clId="{9FDDBE9B-B937-EC41-A5EB-4D8DF32A1920}" dt="2020-06-21T18:47:38.955" v="2"/>
          <ac:inkMkLst>
            <pc:docMk/>
            <pc:sldMk cId="1815427904" sldId="449"/>
            <ac:inkMk id="7" creationId="{5C9879C8-066B-B549-BCFC-02DD502858A6}"/>
          </ac:inkMkLst>
        </pc:inkChg>
        <pc:inkChg chg="add">
          <ac:chgData name="pavlos protopapas" userId="74894_tp_dropbox" providerId="OAuth2" clId="{9FDDBE9B-B937-EC41-A5EB-4D8DF32A1920}" dt="2020-06-21T18:47:39.445" v="3"/>
          <ac:inkMkLst>
            <pc:docMk/>
            <pc:sldMk cId="1815427904" sldId="449"/>
            <ac:inkMk id="8" creationId="{04142B6A-14A1-3A40-9380-3525B7EFFCFA}"/>
          </ac:inkMkLst>
        </pc:inkChg>
        <pc:inkChg chg="add">
          <ac:chgData name="pavlos protopapas" userId="74894_tp_dropbox" providerId="OAuth2" clId="{9FDDBE9B-B937-EC41-A5EB-4D8DF32A1920}" dt="2020-06-21T18:47:39.803" v="4"/>
          <ac:inkMkLst>
            <pc:docMk/>
            <pc:sldMk cId="1815427904" sldId="449"/>
            <ac:inkMk id="9" creationId="{E449947C-2781-5A43-9FF5-B36C1807C9D8}"/>
          </ac:inkMkLst>
        </pc:inkChg>
        <pc:inkChg chg="add">
          <ac:chgData name="pavlos protopapas" userId="74894_tp_dropbox" providerId="OAuth2" clId="{9FDDBE9B-B937-EC41-A5EB-4D8DF32A1920}" dt="2020-06-21T18:47:40.025" v="5"/>
          <ac:inkMkLst>
            <pc:docMk/>
            <pc:sldMk cId="1815427904" sldId="449"/>
            <ac:inkMk id="10" creationId="{54C4D0C4-8A24-C745-A495-4D4464790A12}"/>
          </ac:inkMkLst>
        </pc:inkChg>
        <pc:inkChg chg="add">
          <ac:chgData name="pavlos protopapas" userId="74894_tp_dropbox" providerId="OAuth2" clId="{9FDDBE9B-B937-EC41-A5EB-4D8DF32A1920}" dt="2020-06-21T18:47:40.179" v="6"/>
          <ac:inkMkLst>
            <pc:docMk/>
            <pc:sldMk cId="1815427904" sldId="449"/>
            <ac:inkMk id="11" creationId="{C50682B5-422D-7846-9B81-F2575E6A01A5}"/>
          </ac:inkMkLst>
        </pc:inkChg>
        <pc:inkChg chg="add">
          <ac:chgData name="pavlos protopapas" userId="74894_tp_dropbox" providerId="OAuth2" clId="{9FDDBE9B-B937-EC41-A5EB-4D8DF32A1920}" dt="2020-06-21T18:47:40.545" v="7"/>
          <ac:inkMkLst>
            <pc:docMk/>
            <pc:sldMk cId="1815427904" sldId="449"/>
            <ac:inkMk id="12" creationId="{911C7303-F572-2742-8630-6D1292F3E693}"/>
          </ac:inkMkLst>
        </pc:inkChg>
        <pc:inkChg chg="add">
          <ac:chgData name="pavlos protopapas" userId="74894_tp_dropbox" providerId="OAuth2" clId="{9FDDBE9B-B937-EC41-A5EB-4D8DF32A1920}" dt="2020-06-21T18:47:41.034" v="8"/>
          <ac:inkMkLst>
            <pc:docMk/>
            <pc:sldMk cId="1815427904" sldId="449"/>
            <ac:inkMk id="13" creationId="{B7EC0BA1-3BC9-884B-BF43-0E7D79D37B89}"/>
          </ac:inkMkLst>
        </pc:inkChg>
        <pc:inkChg chg="add">
          <ac:chgData name="pavlos protopapas" userId="74894_tp_dropbox" providerId="OAuth2" clId="{9FDDBE9B-B937-EC41-A5EB-4D8DF32A1920}" dt="2020-06-21T18:47:41.345" v="9"/>
          <ac:inkMkLst>
            <pc:docMk/>
            <pc:sldMk cId="1815427904" sldId="449"/>
            <ac:inkMk id="14" creationId="{A5B8F808-C6BE-9F41-8FA4-D8048688756F}"/>
          </ac:inkMkLst>
        </pc:inkChg>
      </pc:sldChg>
      <pc:sldChg chg="addSp">
        <pc:chgData name="pavlos protopapas" userId="74894_tp_dropbox" providerId="OAuth2" clId="{9FDDBE9B-B937-EC41-A5EB-4D8DF32A1920}" dt="2020-06-21T18:48:15.336" v="18"/>
        <pc:sldMkLst>
          <pc:docMk/>
          <pc:sldMk cId="3933938236" sldId="450"/>
        </pc:sldMkLst>
        <pc:grpChg chg="add">
          <ac:chgData name="pavlos protopapas" userId="74894_tp_dropbox" providerId="OAuth2" clId="{9FDDBE9B-B937-EC41-A5EB-4D8DF32A1920}" dt="2020-06-21T18:48:15.336" v="18"/>
          <ac:grpSpMkLst>
            <pc:docMk/>
            <pc:sldMk cId="3933938236" sldId="450"/>
            <ac:grpSpMk id="12" creationId="{41399FCB-2230-9742-A057-B5BE948AF23C}"/>
          </ac:grpSpMkLst>
        </pc:grpChg>
        <pc:inkChg chg="add">
          <ac:chgData name="pavlos protopapas" userId="74894_tp_dropbox" providerId="OAuth2" clId="{9FDDBE9B-B937-EC41-A5EB-4D8DF32A1920}" dt="2020-06-21T18:48:11.659" v="11"/>
          <ac:inkMkLst>
            <pc:docMk/>
            <pc:sldMk cId="3933938236" sldId="450"/>
            <ac:inkMk id="3" creationId="{0A6D72E9-E35D-FE49-A498-E225799B0290}"/>
          </ac:inkMkLst>
        </pc:inkChg>
        <pc:inkChg chg="add">
          <ac:chgData name="pavlos protopapas" userId="74894_tp_dropbox" providerId="OAuth2" clId="{9FDDBE9B-B937-EC41-A5EB-4D8DF32A1920}" dt="2020-06-21T18:48:12.202" v="12"/>
          <ac:inkMkLst>
            <pc:docMk/>
            <pc:sldMk cId="3933938236" sldId="450"/>
            <ac:inkMk id="5" creationId="{A7C838BE-6941-DD4D-91F7-52D4200360D7}"/>
          </ac:inkMkLst>
        </pc:inkChg>
        <pc:inkChg chg="add">
          <ac:chgData name="pavlos protopapas" userId="74894_tp_dropbox" providerId="OAuth2" clId="{9FDDBE9B-B937-EC41-A5EB-4D8DF32A1920}" dt="2020-06-21T18:48:12.652" v="13"/>
          <ac:inkMkLst>
            <pc:docMk/>
            <pc:sldMk cId="3933938236" sldId="450"/>
            <ac:inkMk id="7" creationId="{25A96EB8-01C0-AD4A-A97B-66D2184A23EB}"/>
          </ac:inkMkLst>
        </pc:inkChg>
        <pc:inkChg chg="add">
          <ac:chgData name="pavlos protopapas" userId="74894_tp_dropbox" providerId="OAuth2" clId="{9FDDBE9B-B937-EC41-A5EB-4D8DF32A1920}" dt="2020-06-21T18:48:12.820" v="14"/>
          <ac:inkMkLst>
            <pc:docMk/>
            <pc:sldMk cId="3933938236" sldId="450"/>
            <ac:inkMk id="8" creationId="{86B60F3A-AE55-4F4E-A253-6A8341338D46}"/>
          </ac:inkMkLst>
        </pc:inkChg>
        <pc:inkChg chg="add">
          <ac:chgData name="pavlos protopapas" userId="74894_tp_dropbox" providerId="OAuth2" clId="{9FDDBE9B-B937-EC41-A5EB-4D8DF32A1920}" dt="2020-06-21T18:48:13.001" v="15"/>
          <ac:inkMkLst>
            <pc:docMk/>
            <pc:sldMk cId="3933938236" sldId="450"/>
            <ac:inkMk id="9" creationId="{A9BA8390-B403-8649-B2B5-5F5559EC2D68}"/>
          </ac:inkMkLst>
        </pc:inkChg>
        <pc:inkChg chg="add">
          <ac:chgData name="pavlos protopapas" userId="74894_tp_dropbox" providerId="OAuth2" clId="{9FDDBE9B-B937-EC41-A5EB-4D8DF32A1920}" dt="2020-06-21T18:48:13.413" v="16"/>
          <ac:inkMkLst>
            <pc:docMk/>
            <pc:sldMk cId="3933938236" sldId="450"/>
            <ac:inkMk id="10" creationId="{F1389D4C-F7B7-1C42-AC63-89BC4851934F}"/>
          </ac:inkMkLst>
        </pc:inkChg>
        <pc:inkChg chg="add">
          <ac:chgData name="pavlos protopapas" userId="74894_tp_dropbox" providerId="OAuth2" clId="{9FDDBE9B-B937-EC41-A5EB-4D8DF32A1920}" dt="2020-06-21T18:48:14.419" v="17"/>
          <ac:inkMkLst>
            <pc:docMk/>
            <pc:sldMk cId="3933938236" sldId="450"/>
            <ac:inkMk id="11" creationId="{773D4860-C2CF-0A47-A417-EDAC1D71CEAC}"/>
          </ac:inkMkLst>
        </pc:inkChg>
      </pc:sldChg>
      <pc:sldChg chg="addSp">
        <pc:chgData name="pavlos protopapas" userId="74894_tp_dropbox" providerId="OAuth2" clId="{9FDDBE9B-B937-EC41-A5EB-4D8DF32A1920}" dt="2020-06-21T18:49:44.307" v="71"/>
        <pc:sldMkLst>
          <pc:docMk/>
          <pc:sldMk cId="798823431" sldId="458"/>
        </pc:sldMkLst>
        <pc:grpChg chg="add">
          <ac:chgData name="pavlos protopapas" userId="74894_tp_dropbox" providerId="OAuth2" clId="{9FDDBE9B-B937-EC41-A5EB-4D8DF32A1920}" dt="2020-06-21T18:49:40.989" v="67"/>
          <ac:grpSpMkLst>
            <pc:docMk/>
            <pc:sldMk cId="798823431" sldId="458"/>
            <ac:grpSpMk id="34" creationId="{A14597A1-AAB8-A940-890E-E80AC122285B}"/>
          </ac:grpSpMkLst>
        </pc:grpChg>
        <pc:grpChg chg="add">
          <ac:chgData name="pavlos protopapas" userId="74894_tp_dropbox" providerId="OAuth2" clId="{9FDDBE9B-B937-EC41-A5EB-4D8DF32A1920}" dt="2020-06-21T18:49:44.307" v="71"/>
          <ac:grpSpMkLst>
            <pc:docMk/>
            <pc:sldMk cId="798823431" sldId="458"/>
            <ac:grpSpMk id="39" creationId="{7A0431C6-6DA2-1244-9A55-15284BEECF12}"/>
          </ac:grpSpMkLst>
        </pc:grpChg>
        <pc:inkChg chg="add">
          <ac:chgData name="pavlos protopapas" userId="74894_tp_dropbox" providerId="OAuth2" clId="{9FDDBE9B-B937-EC41-A5EB-4D8DF32A1920}" dt="2020-06-21T18:49:39.463" v="64"/>
          <ac:inkMkLst>
            <pc:docMk/>
            <pc:sldMk cId="798823431" sldId="458"/>
            <ac:inkMk id="3" creationId="{1E47229B-8B7F-F74B-9869-F95BD4022AFB}"/>
          </ac:inkMkLst>
        </pc:inkChg>
        <pc:inkChg chg="add">
          <ac:chgData name="pavlos protopapas" userId="74894_tp_dropbox" providerId="OAuth2" clId="{9FDDBE9B-B937-EC41-A5EB-4D8DF32A1920}" dt="2020-06-21T18:49:39.847" v="65"/>
          <ac:inkMkLst>
            <pc:docMk/>
            <pc:sldMk cId="798823431" sldId="458"/>
            <ac:inkMk id="4" creationId="{D132133A-BD07-EE4B-985D-0722D76DCC2B}"/>
          </ac:inkMkLst>
        </pc:inkChg>
        <pc:inkChg chg="add">
          <ac:chgData name="pavlos protopapas" userId="74894_tp_dropbox" providerId="OAuth2" clId="{9FDDBE9B-B937-EC41-A5EB-4D8DF32A1920}" dt="2020-06-21T18:49:40.388" v="66"/>
          <ac:inkMkLst>
            <pc:docMk/>
            <pc:sldMk cId="798823431" sldId="458"/>
            <ac:inkMk id="6" creationId="{5A197786-1415-BE46-84E0-E66D02832569}"/>
          </ac:inkMkLst>
        </pc:inkChg>
        <pc:inkChg chg="add">
          <ac:chgData name="pavlos protopapas" userId="74894_tp_dropbox" providerId="OAuth2" clId="{9FDDBE9B-B937-EC41-A5EB-4D8DF32A1920}" dt="2020-06-21T18:49:42.755" v="68"/>
          <ac:inkMkLst>
            <pc:docMk/>
            <pc:sldMk cId="798823431" sldId="458"/>
            <ac:inkMk id="36" creationId="{3AC6943E-9B94-4045-BE87-C7D1344BBF24}"/>
          </ac:inkMkLst>
        </pc:inkChg>
        <pc:inkChg chg="add">
          <ac:chgData name="pavlos protopapas" userId="74894_tp_dropbox" providerId="OAuth2" clId="{9FDDBE9B-B937-EC41-A5EB-4D8DF32A1920}" dt="2020-06-21T18:49:43.105" v="69"/>
          <ac:inkMkLst>
            <pc:docMk/>
            <pc:sldMk cId="798823431" sldId="458"/>
            <ac:inkMk id="37" creationId="{F3B636C5-C128-4246-AD1A-8199FFC4DC42}"/>
          </ac:inkMkLst>
        </pc:inkChg>
        <pc:inkChg chg="add">
          <ac:chgData name="pavlos protopapas" userId="74894_tp_dropbox" providerId="OAuth2" clId="{9FDDBE9B-B937-EC41-A5EB-4D8DF32A1920}" dt="2020-06-21T18:49:43.585" v="70"/>
          <ac:inkMkLst>
            <pc:docMk/>
            <pc:sldMk cId="798823431" sldId="458"/>
            <ac:inkMk id="38" creationId="{D431282B-0426-1748-83BF-A19DA1129C1B}"/>
          </ac:inkMkLst>
        </pc:inkChg>
      </pc:sldChg>
      <pc:sldChg chg="addSp delSp">
        <pc:chgData name="pavlos protopapas" userId="74894_tp_dropbox" providerId="OAuth2" clId="{9FDDBE9B-B937-EC41-A5EB-4D8DF32A1920}" dt="2020-06-21T18:48:45.169" v="44"/>
        <pc:sldMkLst>
          <pc:docMk/>
          <pc:sldMk cId="559233563" sldId="473"/>
        </pc:sldMkLst>
        <pc:grpChg chg="add del">
          <ac:chgData name="pavlos protopapas" userId="74894_tp_dropbox" providerId="OAuth2" clId="{9FDDBE9B-B937-EC41-A5EB-4D8DF32A1920}" dt="2020-06-21T18:48:35.785" v="31"/>
          <ac:grpSpMkLst>
            <pc:docMk/>
            <pc:sldMk cId="559233563" sldId="473"/>
            <ac:grpSpMk id="14" creationId="{5F874500-CC3C-8142-AFDB-599D46288104}"/>
          </ac:grpSpMkLst>
        </pc:grpChg>
        <pc:grpChg chg="add del">
          <ac:chgData name="pavlos protopapas" userId="74894_tp_dropbox" providerId="OAuth2" clId="{9FDDBE9B-B937-EC41-A5EB-4D8DF32A1920}" dt="2020-06-21T18:48:40.096" v="38"/>
          <ac:grpSpMkLst>
            <pc:docMk/>
            <pc:sldMk cId="559233563" sldId="473"/>
            <ac:grpSpMk id="21" creationId="{5676C799-9B82-5946-8029-7E0164B70CDD}"/>
          </ac:grpSpMkLst>
        </pc:grpChg>
        <pc:grpChg chg="add del">
          <ac:chgData name="pavlos protopapas" userId="74894_tp_dropbox" providerId="OAuth2" clId="{9FDDBE9B-B937-EC41-A5EB-4D8DF32A1920}" dt="2020-06-21T18:48:45.169" v="44"/>
          <ac:grpSpMkLst>
            <pc:docMk/>
            <pc:sldMk cId="559233563" sldId="473"/>
            <ac:grpSpMk id="28" creationId="{643E9C12-0134-5044-B9F4-9F8B2CDB7DF2}"/>
          </ac:grpSpMkLst>
        </pc:grpChg>
        <pc:grpChg chg="add">
          <ac:chgData name="pavlos protopapas" userId="74894_tp_dropbox" providerId="OAuth2" clId="{9FDDBE9B-B937-EC41-A5EB-4D8DF32A1920}" dt="2020-06-21T18:48:45.169" v="44"/>
          <ac:grpSpMkLst>
            <pc:docMk/>
            <pc:sldMk cId="559233563" sldId="473"/>
            <ac:grpSpMk id="34" creationId="{8707EC61-E7FA-9440-9B56-E898D63D8F6D}"/>
          </ac:grpSpMkLst>
        </pc:grpChg>
        <pc:inkChg chg="add topLvl">
          <ac:chgData name="pavlos protopapas" userId="74894_tp_dropbox" providerId="OAuth2" clId="{9FDDBE9B-B937-EC41-A5EB-4D8DF32A1920}" dt="2020-06-21T18:48:40.096" v="38"/>
          <ac:inkMkLst>
            <pc:docMk/>
            <pc:sldMk cId="559233563" sldId="473"/>
            <ac:inkMk id="5" creationId="{A43AEB98-9258-124B-938B-7CF3656BD4F4}"/>
          </ac:inkMkLst>
        </pc:inkChg>
        <pc:inkChg chg="add topLvl">
          <ac:chgData name="pavlos protopapas" userId="74894_tp_dropbox" providerId="OAuth2" clId="{9FDDBE9B-B937-EC41-A5EB-4D8DF32A1920}" dt="2020-06-21T18:48:40.096" v="38"/>
          <ac:inkMkLst>
            <pc:docMk/>
            <pc:sldMk cId="559233563" sldId="473"/>
            <ac:inkMk id="6" creationId="{7B6D7B6E-4EBC-1940-A2E5-A0D8BD768778}"/>
          </ac:inkMkLst>
        </pc:inkChg>
        <pc:inkChg chg="add topLvl">
          <ac:chgData name="pavlos protopapas" userId="74894_tp_dropbox" providerId="OAuth2" clId="{9FDDBE9B-B937-EC41-A5EB-4D8DF32A1920}" dt="2020-06-21T18:48:40.096" v="38"/>
          <ac:inkMkLst>
            <pc:docMk/>
            <pc:sldMk cId="559233563" sldId="473"/>
            <ac:inkMk id="9" creationId="{39289F6F-AE60-454C-817C-0AA56B9B2756}"/>
          </ac:inkMkLst>
        </pc:inkChg>
        <pc:inkChg chg="add topLvl">
          <ac:chgData name="pavlos protopapas" userId="74894_tp_dropbox" providerId="OAuth2" clId="{9FDDBE9B-B937-EC41-A5EB-4D8DF32A1920}" dt="2020-06-21T18:48:40.096" v="38"/>
          <ac:inkMkLst>
            <pc:docMk/>
            <pc:sldMk cId="559233563" sldId="473"/>
            <ac:inkMk id="10" creationId="{56758F96-EC76-B94B-AD61-D1DC49E1A56D}"/>
          </ac:inkMkLst>
        </pc:inkChg>
        <pc:inkChg chg="add topLvl">
          <ac:chgData name="pavlos protopapas" userId="74894_tp_dropbox" providerId="OAuth2" clId="{9FDDBE9B-B937-EC41-A5EB-4D8DF32A1920}" dt="2020-06-21T18:48:40.096" v="38"/>
          <ac:inkMkLst>
            <pc:docMk/>
            <pc:sldMk cId="559233563" sldId="473"/>
            <ac:inkMk id="13" creationId="{159B0E95-B3C3-B04A-A95B-B9E58093D1C0}"/>
          </ac:inkMkLst>
        </pc:inkChg>
        <pc:inkChg chg="add topLvl">
          <ac:chgData name="pavlos protopapas" userId="74894_tp_dropbox" providerId="OAuth2" clId="{9FDDBE9B-B937-EC41-A5EB-4D8DF32A1920}" dt="2020-06-21T18:48:45.169" v="44"/>
          <ac:inkMkLst>
            <pc:docMk/>
            <pc:sldMk cId="559233563" sldId="473"/>
            <ac:inkMk id="15" creationId="{2F733C9A-1D9E-C642-966C-7C9500CFDE8A}"/>
          </ac:inkMkLst>
        </pc:inkChg>
        <pc:inkChg chg="add topLvl">
          <ac:chgData name="pavlos protopapas" userId="74894_tp_dropbox" providerId="OAuth2" clId="{9FDDBE9B-B937-EC41-A5EB-4D8DF32A1920}" dt="2020-06-21T18:48:45.169" v="44"/>
          <ac:inkMkLst>
            <pc:docMk/>
            <pc:sldMk cId="559233563" sldId="473"/>
            <ac:inkMk id="16" creationId="{3CF0E3FC-2000-EF42-B464-619A3839A43A}"/>
          </ac:inkMkLst>
        </pc:inkChg>
        <pc:inkChg chg="add topLvl">
          <ac:chgData name="pavlos protopapas" userId="74894_tp_dropbox" providerId="OAuth2" clId="{9FDDBE9B-B937-EC41-A5EB-4D8DF32A1920}" dt="2020-06-21T18:48:45.169" v="44"/>
          <ac:inkMkLst>
            <pc:docMk/>
            <pc:sldMk cId="559233563" sldId="473"/>
            <ac:inkMk id="17" creationId="{001E2D59-5838-604B-A3C3-3FB07D75AED3}"/>
          </ac:inkMkLst>
        </pc:inkChg>
        <pc:inkChg chg="add topLvl">
          <ac:chgData name="pavlos protopapas" userId="74894_tp_dropbox" providerId="OAuth2" clId="{9FDDBE9B-B937-EC41-A5EB-4D8DF32A1920}" dt="2020-06-21T18:48:45.169" v="44"/>
          <ac:inkMkLst>
            <pc:docMk/>
            <pc:sldMk cId="559233563" sldId="473"/>
            <ac:inkMk id="18" creationId="{29DE2C1D-FD66-684A-903A-799FA7CF596C}"/>
          </ac:inkMkLst>
        </pc:inkChg>
        <pc:inkChg chg="add topLvl">
          <ac:chgData name="pavlos protopapas" userId="74894_tp_dropbox" providerId="OAuth2" clId="{9FDDBE9B-B937-EC41-A5EB-4D8DF32A1920}" dt="2020-06-21T18:48:45.169" v="44"/>
          <ac:inkMkLst>
            <pc:docMk/>
            <pc:sldMk cId="559233563" sldId="473"/>
            <ac:inkMk id="19" creationId="{7B777432-6969-8D48-AA15-D4A41908B513}"/>
          </ac:inkMkLst>
        </pc:inkChg>
        <pc:inkChg chg="add topLvl">
          <ac:chgData name="pavlos protopapas" userId="74894_tp_dropbox" providerId="OAuth2" clId="{9FDDBE9B-B937-EC41-A5EB-4D8DF32A1920}" dt="2020-06-21T18:48:45.169" v="44"/>
          <ac:inkMkLst>
            <pc:docMk/>
            <pc:sldMk cId="559233563" sldId="473"/>
            <ac:inkMk id="20" creationId="{B67E9FB4-4F1F-DF4F-8B89-C379C3B736EA}"/>
          </ac:inkMkLst>
        </pc:inkChg>
        <pc:inkChg chg="add topLvl">
          <ac:chgData name="pavlos protopapas" userId="74894_tp_dropbox" providerId="OAuth2" clId="{9FDDBE9B-B937-EC41-A5EB-4D8DF32A1920}" dt="2020-06-21T18:48:45.169" v="44"/>
          <ac:inkMkLst>
            <pc:docMk/>
            <pc:sldMk cId="559233563" sldId="473"/>
            <ac:inkMk id="22" creationId="{509388A5-3BFA-A041-9AD2-92BFEA1D8CC5}"/>
          </ac:inkMkLst>
        </pc:inkChg>
        <pc:inkChg chg="add topLvl">
          <ac:chgData name="pavlos protopapas" userId="74894_tp_dropbox" providerId="OAuth2" clId="{9FDDBE9B-B937-EC41-A5EB-4D8DF32A1920}" dt="2020-06-21T18:48:45.169" v="44"/>
          <ac:inkMkLst>
            <pc:docMk/>
            <pc:sldMk cId="559233563" sldId="473"/>
            <ac:inkMk id="23" creationId="{F2757BAE-0208-7A41-AC0C-2969B35D9486}"/>
          </ac:inkMkLst>
        </pc:inkChg>
        <pc:inkChg chg="add topLvl">
          <ac:chgData name="pavlos protopapas" userId="74894_tp_dropbox" providerId="OAuth2" clId="{9FDDBE9B-B937-EC41-A5EB-4D8DF32A1920}" dt="2020-06-21T18:48:45.169" v="44"/>
          <ac:inkMkLst>
            <pc:docMk/>
            <pc:sldMk cId="559233563" sldId="473"/>
            <ac:inkMk id="24" creationId="{8A5D3B5D-60F5-9D49-8815-CFF95E739D5F}"/>
          </ac:inkMkLst>
        </pc:inkChg>
        <pc:inkChg chg="add topLvl">
          <ac:chgData name="pavlos protopapas" userId="74894_tp_dropbox" providerId="OAuth2" clId="{9FDDBE9B-B937-EC41-A5EB-4D8DF32A1920}" dt="2020-06-21T18:48:45.169" v="44"/>
          <ac:inkMkLst>
            <pc:docMk/>
            <pc:sldMk cId="559233563" sldId="473"/>
            <ac:inkMk id="25" creationId="{9F484A8B-6A26-3D4C-90AA-450791CE295D}"/>
          </ac:inkMkLst>
        </pc:inkChg>
        <pc:inkChg chg="add topLvl">
          <ac:chgData name="pavlos protopapas" userId="74894_tp_dropbox" providerId="OAuth2" clId="{9FDDBE9B-B937-EC41-A5EB-4D8DF32A1920}" dt="2020-06-21T18:48:45.169" v="44"/>
          <ac:inkMkLst>
            <pc:docMk/>
            <pc:sldMk cId="559233563" sldId="473"/>
            <ac:inkMk id="26" creationId="{CA904C3C-B29E-C449-874C-A95604424567}"/>
          </ac:inkMkLst>
        </pc:inkChg>
        <pc:inkChg chg="add topLvl">
          <ac:chgData name="pavlos protopapas" userId="74894_tp_dropbox" providerId="OAuth2" clId="{9FDDBE9B-B937-EC41-A5EB-4D8DF32A1920}" dt="2020-06-21T18:48:45.169" v="44"/>
          <ac:inkMkLst>
            <pc:docMk/>
            <pc:sldMk cId="559233563" sldId="473"/>
            <ac:inkMk id="27" creationId="{6F044002-F798-C245-8761-8A131614D362}"/>
          </ac:inkMkLst>
        </pc:inkChg>
        <pc:inkChg chg="add">
          <ac:chgData name="pavlos protopapas" userId="74894_tp_dropbox" providerId="OAuth2" clId="{9FDDBE9B-B937-EC41-A5EB-4D8DF32A1920}" dt="2020-06-21T18:48:42.024" v="39"/>
          <ac:inkMkLst>
            <pc:docMk/>
            <pc:sldMk cId="559233563" sldId="473"/>
            <ac:inkMk id="29" creationId="{F133873A-3BF1-0E45-963E-E22E65DB4D13}"/>
          </ac:inkMkLst>
        </pc:inkChg>
        <pc:inkChg chg="add">
          <ac:chgData name="pavlos protopapas" userId="74894_tp_dropbox" providerId="OAuth2" clId="{9FDDBE9B-B937-EC41-A5EB-4D8DF32A1920}" dt="2020-06-21T18:48:42.861" v="40"/>
          <ac:inkMkLst>
            <pc:docMk/>
            <pc:sldMk cId="559233563" sldId="473"/>
            <ac:inkMk id="30" creationId="{D28A9184-FD6A-AC42-BC81-8EE67937666F}"/>
          </ac:inkMkLst>
        </pc:inkChg>
        <pc:inkChg chg="add">
          <ac:chgData name="pavlos protopapas" userId="74894_tp_dropbox" providerId="OAuth2" clId="{9FDDBE9B-B937-EC41-A5EB-4D8DF32A1920}" dt="2020-06-21T18:48:43.348" v="41"/>
          <ac:inkMkLst>
            <pc:docMk/>
            <pc:sldMk cId="559233563" sldId="473"/>
            <ac:inkMk id="31" creationId="{E07FE727-19EF-2F4D-B4D0-0279C23FFE83}"/>
          </ac:inkMkLst>
        </pc:inkChg>
        <pc:inkChg chg="add">
          <ac:chgData name="pavlos protopapas" userId="74894_tp_dropbox" providerId="OAuth2" clId="{9FDDBE9B-B937-EC41-A5EB-4D8DF32A1920}" dt="2020-06-21T18:48:43.912" v="42"/>
          <ac:inkMkLst>
            <pc:docMk/>
            <pc:sldMk cId="559233563" sldId="473"/>
            <ac:inkMk id="32" creationId="{C433F4DC-B5D3-AC4D-868C-EACAA6F496EB}"/>
          </ac:inkMkLst>
        </pc:inkChg>
        <pc:inkChg chg="add">
          <ac:chgData name="pavlos protopapas" userId="74894_tp_dropbox" providerId="OAuth2" clId="{9FDDBE9B-B937-EC41-A5EB-4D8DF32A1920}" dt="2020-06-21T18:48:44.299" v="43"/>
          <ac:inkMkLst>
            <pc:docMk/>
            <pc:sldMk cId="559233563" sldId="473"/>
            <ac:inkMk id="33" creationId="{A2F6240C-F909-5445-A8D6-2E70720044B9}"/>
          </ac:inkMkLst>
        </pc:inkChg>
      </pc:sldChg>
      <pc:sldChg chg="addSp delSp">
        <pc:chgData name="pavlos protopapas" userId="74894_tp_dropbox" providerId="OAuth2" clId="{9FDDBE9B-B937-EC41-A5EB-4D8DF32A1920}" dt="2020-06-21T18:50:21.557" v="110"/>
        <pc:sldMkLst>
          <pc:docMk/>
          <pc:sldMk cId="44573635" sldId="481"/>
        </pc:sldMkLst>
        <pc:grpChg chg="add del">
          <ac:chgData name="pavlos protopapas" userId="74894_tp_dropbox" providerId="OAuth2" clId="{9FDDBE9B-B937-EC41-A5EB-4D8DF32A1920}" dt="2020-06-21T18:50:21.547" v="103"/>
          <ac:grpSpMkLst>
            <pc:docMk/>
            <pc:sldMk cId="44573635" sldId="481"/>
            <ac:grpSpMk id="24" creationId="{D9FF4CEF-764D-2644-9239-29EABF308FD7}"/>
          </ac:grpSpMkLst>
        </pc:grpChg>
        <pc:grpChg chg="add del">
          <ac:chgData name="pavlos protopapas" userId="74894_tp_dropbox" providerId="OAuth2" clId="{9FDDBE9B-B937-EC41-A5EB-4D8DF32A1920}" dt="2020-06-21T18:50:21.553" v="106"/>
          <ac:grpSpMkLst>
            <pc:docMk/>
            <pc:sldMk cId="44573635" sldId="481"/>
            <ac:grpSpMk id="25" creationId="{B1D875E0-36A7-144E-91D7-95E08E95B114}"/>
          </ac:grpSpMkLst>
        </pc:grpChg>
        <pc:grpChg chg="add del">
          <ac:chgData name="pavlos protopapas" userId="74894_tp_dropbox" providerId="OAuth2" clId="{9FDDBE9B-B937-EC41-A5EB-4D8DF32A1920}" dt="2020-06-21T18:50:21.551" v="105"/>
          <ac:grpSpMkLst>
            <pc:docMk/>
            <pc:sldMk cId="44573635" sldId="481"/>
            <ac:grpSpMk id="26" creationId="{85EF72D5-8A6E-B846-96CA-6C9FE16BF6A1}"/>
          </ac:grpSpMkLst>
        </pc:grpChg>
        <pc:inkChg chg="add del topLvl">
          <ac:chgData name="pavlos protopapas" userId="74894_tp_dropbox" providerId="OAuth2" clId="{9FDDBE9B-B937-EC41-A5EB-4D8DF32A1920}" dt="2020-06-21T18:50:21.557" v="110"/>
          <ac:inkMkLst>
            <pc:docMk/>
            <pc:sldMk cId="44573635" sldId="481"/>
            <ac:inkMk id="3" creationId="{383D1EF6-3210-9848-BF0D-ADD44B81FF8E}"/>
          </ac:inkMkLst>
        </pc:inkChg>
        <pc:inkChg chg="add del">
          <ac:chgData name="pavlos protopapas" userId="74894_tp_dropbox" providerId="OAuth2" clId="{9FDDBE9B-B937-EC41-A5EB-4D8DF32A1920}" dt="2020-06-21T18:50:21.543" v="102"/>
          <ac:inkMkLst>
            <pc:docMk/>
            <pc:sldMk cId="44573635" sldId="481"/>
            <ac:inkMk id="5" creationId="{66A596BD-377B-D04C-8A78-3315DD6688A7}"/>
          </ac:inkMkLst>
        </pc:inkChg>
        <pc:inkChg chg="add del">
          <ac:chgData name="pavlos protopapas" userId="74894_tp_dropbox" providerId="OAuth2" clId="{9FDDBE9B-B937-EC41-A5EB-4D8DF32A1920}" dt="2020-06-21T18:50:21.536" v="99"/>
          <ac:inkMkLst>
            <pc:docMk/>
            <pc:sldMk cId="44573635" sldId="481"/>
            <ac:inkMk id="6" creationId="{27142AB8-92E4-314D-960D-46796190EBC5}"/>
          </ac:inkMkLst>
        </pc:inkChg>
        <pc:inkChg chg="add del topLvl">
          <ac:chgData name="pavlos protopapas" userId="74894_tp_dropbox" providerId="OAuth2" clId="{9FDDBE9B-B937-EC41-A5EB-4D8DF32A1920}" dt="2020-06-21T18:50:21.551" v="105"/>
          <ac:inkMkLst>
            <pc:docMk/>
            <pc:sldMk cId="44573635" sldId="481"/>
            <ac:inkMk id="7" creationId="{F84F7273-A555-AA47-8BB4-77BBB3C9883F}"/>
          </ac:inkMkLst>
        </pc:inkChg>
        <pc:inkChg chg="add del">
          <ac:chgData name="pavlos protopapas" userId="74894_tp_dropbox" providerId="OAuth2" clId="{9FDDBE9B-B937-EC41-A5EB-4D8DF32A1920}" dt="2020-06-21T18:50:21.522" v="94"/>
          <ac:inkMkLst>
            <pc:docMk/>
            <pc:sldMk cId="44573635" sldId="481"/>
            <ac:inkMk id="8" creationId="{114A214A-3ECF-AF47-8BBB-510A94268810}"/>
          </ac:inkMkLst>
        </pc:inkChg>
        <pc:inkChg chg="add del">
          <ac:chgData name="pavlos protopapas" userId="74894_tp_dropbox" providerId="OAuth2" clId="{9FDDBE9B-B937-EC41-A5EB-4D8DF32A1920}" dt="2020-06-21T18:50:21.548" v="104"/>
          <ac:inkMkLst>
            <pc:docMk/>
            <pc:sldMk cId="44573635" sldId="481"/>
            <ac:inkMk id="10" creationId="{B391DD7E-5934-9947-A9DB-6081AE432B5B}"/>
          </ac:inkMkLst>
        </pc:inkChg>
        <pc:inkChg chg="add del">
          <ac:chgData name="pavlos protopapas" userId="74894_tp_dropbox" providerId="OAuth2" clId="{9FDDBE9B-B937-EC41-A5EB-4D8DF32A1920}" dt="2020-06-21T18:50:21.539" v="100"/>
          <ac:inkMkLst>
            <pc:docMk/>
            <pc:sldMk cId="44573635" sldId="481"/>
            <ac:inkMk id="11" creationId="{45651D9A-624A-FE42-BD48-BCC6F41F36AA}"/>
          </ac:inkMkLst>
        </pc:inkChg>
        <pc:inkChg chg="add del">
          <ac:chgData name="pavlos protopapas" userId="74894_tp_dropbox" providerId="OAuth2" clId="{9FDDBE9B-B937-EC41-A5EB-4D8DF32A1920}" dt="2020-06-21T18:50:21.504" v="92"/>
          <ac:inkMkLst>
            <pc:docMk/>
            <pc:sldMk cId="44573635" sldId="481"/>
            <ac:inkMk id="12" creationId="{6906B07F-BC21-9149-8767-A9AD5DE709DB}"/>
          </ac:inkMkLst>
        </pc:inkChg>
        <pc:inkChg chg="add del">
          <ac:chgData name="pavlos protopapas" userId="74894_tp_dropbox" providerId="OAuth2" clId="{9FDDBE9B-B937-EC41-A5EB-4D8DF32A1920}" dt="2020-06-21T18:50:21.514" v="93"/>
          <ac:inkMkLst>
            <pc:docMk/>
            <pc:sldMk cId="44573635" sldId="481"/>
            <ac:inkMk id="13" creationId="{B90B16BB-87E7-4047-AEEE-C96DE44091A2}"/>
          </ac:inkMkLst>
        </pc:inkChg>
        <pc:inkChg chg="add del">
          <ac:chgData name="pavlos protopapas" userId="74894_tp_dropbox" providerId="OAuth2" clId="{9FDDBE9B-B937-EC41-A5EB-4D8DF32A1920}" dt="2020-06-21T18:50:21.541" v="101"/>
          <ac:inkMkLst>
            <pc:docMk/>
            <pc:sldMk cId="44573635" sldId="481"/>
            <ac:inkMk id="14" creationId="{B7006BEA-3CD4-BC4A-B019-FFE81B699B64}"/>
          </ac:inkMkLst>
        </pc:inkChg>
        <pc:inkChg chg="add del">
          <ac:chgData name="pavlos protopapas" userId="74894_tp_dropbox" providerId="OAuth2" clId="{9FDDBE9B-B937-EC41-A5EB-4D8DF32A1920}" dt="2020-06-21T18:50:21.556" v="109"/>
          <ac:inkMkLst>
            <pc:docMk/>
            <pc:sldMk cId="44573635" sldId="481"/>
            <ac:inkMk id="15" creationId="{F2C5D570-209C-1046-BB5C-BDAA2FFC3533}"/>
          </ac:inkMkLst>
        </pc:inkChg>
        <pc:inkChg chg="add del topLvl">
          <ac:chgData name="pavlos protopapas" userId="74894_tp_dropbox" providerId="OAuth2" clId="{9FDDBE9B-B937-EC41-A5EB-4D8DF32A1920}" dt="2020-06-21T18:50:21.553" v="106"/>
          <ac:inkMkLst>
            <pc:docMk/>
            <pc:sldMk cId="44573635" sldId="481"/>
            <ac:inkMk id="16" creationId="{B1E7E2A0-EEDA-5846-A528-8A267FB679DA}"/>
          </ac:inkMkLst>
        </pc:inkChg>
        <pc:inkChg chg="add del">
          <ac:chgData name="pavlos protopapas" userId="74894_tp_dropbox" providerId="OAuth2" clId="{9FDDBE9B-B937-EC41-A5EB-4D8DF32A1920}" dt="2020-06-21T18:50:21.531" v="97"/>
          <ac:inkMkLst>
            <pc:docMk/>
            <pc:sldMk cId="44573635" sldId="481"/>
            <ac:inkMk id="17" creationId="{5D57E02A-C981-5F4D-9A4B-DF45BC552187}"/>
          </ac:inkMkLst>
        </pc:inkChg>
        <pc:inkChg chg="add del">
          <ac:chgData name="pavlos protopapas" userId="74894_tp_dropbox" providerId="OAuth2" clId="{9FDDBE9B-B937-EC41-A5EB-4D8DF32A1920}" dt="2020-06-21T18:50:21.525" v="95"/>
          <ac:inkMkLst>
            <pc:docMk/>
            <pc:sldMk cId="44573635" sldId="481"/>
            <ac:inkMk id="18" creationId="{5A0C6920-9CFF-1740-BC89-1AE9637170C9}"/>
          </ac:inkMkLst>
        </pc:inkChg>
        <pc:inkChg chg="add del">
          <ac:chgData name="pavlos protopapas" userId="74894_tp_dropbox" providerId="OAuth2" clId="{9FDDBE9B-B937-EC41-A5EB-4D8DF32A1920}" dt="2020-06-21T18:50:21.528" v="96"/>
          <ac:inkMkLst>
            <pc:docMk/>
            <pc:sldMk cId="44573635" sldId="481"/>
            <ac:inkMk id="19" creationId="{6E2B979A-B3A3-0C4E-B3F1-68B702F6ADA9}"/>
          </ac:inkMkLst>
        </pc:inkChg>
        <pc:inkChg chg="add del topLvl">
          <ac:chgData name="pavlos protopapas" userId="74894_tp_dropbox" providerId="OAuth2" clId="{9FDDBE9B-B937-EC41-A5EB-4D8DF32A1920}" dt="2020-06-21T18:50:21.554" v="107"/>
          <ac:inkMkLst>
            <pc:docMk/>
            <pc:sldMk cId="44573635" sldId="481"/>
            <ac:inkMk id="20" creationId="{4B46F478-1202-5349-A0EB-ABFC9A3F737B}"/>
          </ac:inkMkLst>
        </pc:inkChg>
        <pc:inkChg chg="add del">
          <ac:chgData name="pavlos protopapas" userId="74894_tp_dropbox" providerId="OAuth2" clId="{9FDDBE9B-B937-EC41-A5EB-4D8DF32A1920}" dt="2020-06-21T18:50:21.533" v="98"/>
          <ac:inkMkLst>
            <pc:docMk/>
            <pc:sldMk cId="44573635" sldId="481"/>
            <ac:inkMk id="21" creationId="{34D73C52-C634-A447-B8C1-6477584616F1}"/>
          </ac:inkMkLst>
        </pc:inkChg>
        <pc:inkChg chg="add del topLvl">
          <ac:chgData name="pavlos protopapas" userId="74894_tp_dropbox" providerId="OAuth2" clId="{9FDDBE9B-B937-EC41-A5EB-4D8DF32A1920}" dt="2020-06-21T18:50:21.555" v="108"/>
          <ac:inkMkLst>
            <pc:docMk/>
            <pc:sldMk cId="44573635" sldId="481"/>
            <ac:inkMk id="22" creationId="{BFB317AD-321F-0642-9EF6-7806FC02C834}"/>
          </ac:inkMkLst>
        </pc:inkChg>
        <pc:inkChg chg="add del topLvl">
          <ac:chgData name="pavlos protopapas" userId="74894_tp_dropbox" providerId="OAuth2" clId="{9FDDBE9B-B937-EC41-A5EB-4D8DF32A1920}" dt="2020-06-21T18:50:21.547" v="103"/>
          <ac:inkMkLst>
            <pc:docMk/>
            <pc:sldMk cId="44573635" sldId="481"/>
            <ac:inkMk id="23" creationId="{55CF0F69-0FC0-C94A-956C-C7141DC1E419}"/>
          </ac:inkMkLst>
        </pc:inkChg>
      </pc:sldChg>
      <pc:sldChg chg="addSp">
        <pc:chgData name="pavlos protopapas" userId="74894_tp_dropbox" providerId="OAuth2" clId="{9FDDBE9B-B937-EC41-A5EB-4D8DF32A1920}" dt="2020-06-21T18:51:26.393" v="129"/>
        <pc:sldMkLst>
          <pc:docMk/>
          <pc:sldMk cId="3051980958" sldId="487"/>
        </pc:sldMkLst>
        <pc:grpChg chg="add">
          <ac:chgData name="pavlos protopapas" userId="74894_tp_dropbox" providerId="OAuth2" clId="{9FDDBE9B-B937-EC41-A5EB-4D8DF32A1920}" dt="2020-06-21T18:51:26.393" v="129"/>
          <ac:grpSpMkLst>
            <pc:docMk/>
            <pc:sldMk cId="3051980958" sldId="487"/>
            <ac:grpSpMk id="25" creationId="{7FA7D5FC-F0AB-E445-BCA0-59FA06A92FBA}"/>
          </ac:grpSpMkLst>
        </pc:grpChg>
        <pc:inkChg chg="add">
          <ac:chgData name="pavlos protopapas" userId="74894_tp_dropbox" providerId="OAuth2" clId="{9FDDBE9B-B937-EC41-A5EB-4D8DF32A1920}" dt="2020-06-21T18:51:17.508" v="112"/>
          <ac:inkMkLst>
            <pc:docMk/>
            <pc:sldMk cId="3051980958" sldId="487"/>
            <ac:inkMk id="5" creationId="{D4EB10A5-09B8-0C44-900B-BF4E13266ACC}"/>
          </ac:inkMkLst>
        </pc:inkChg>
        <pc:inkChg chg="add">
          <ac:chgData name="pavlos protopapas" userId="74894_tp_dropbox" providerId="OAuth2" clId="{9FDDBE9B-B937-EC41-A5EB-4D8DF32A1920}" dt="2020-06-21T18:51:17.843" v="113"/>
          <ac:inkMkLst>
            <pc:docMk/>
            <pc:sldMk cId="3051980958" sldId="487"/>
            <ac:inkMk id="9" creationId="{F2948AC8-A00A-0D4F-B166-0C3D475CEB3C}"/>
          </ac:inkMkLst>
        </pc:inkChg>
        <pc:inkChg chg="add">
          <ac:chgData name="pavlos protopapas" userId="74894_tp_dropbox" providerId="OAuth2" clId="{9FDDBE9B-B937-EC41-A5EB-4D8DF32A1920}" dt="2020-06-21T18:51:17.974" v="114"/>
          <ac:inkMkLst>
            <pc:docMk/>
            <pc:sldMk cId="3051980958" sldId="487"/>
            <ac:inkMk id="10" creationId="{900901E7-2E61-3441-A73D-A4F963125DCF}"/>
          </ac:inkMkLst>
        </pc:inkChg>
        <pc:inkChg chg="add">
          <ac:chgData name="pavlos protopapas" userId="74894_tp_dropbox" providerId="OAuth2" clId="{9FDDBE9B-B937-EC41-A5EB-4D8DF32A1920}" dt="2020-06-21T18:51:18.230" v="115"/>
          <ac:inkMkLst>
            <pc:docMk/>
            <pc:sldMk cId="3051980958" sldId="487"/>
            <ac:inkMk id="11" creationId="{79298AF9-DCD4-FD41-B1B8-196AE1472998}"/>
          </ac:inkMkLst>
        </pc:inkChg>
        <pc:inkChg chg="add">
          <ac:chgData name="pavlos protopapas" userId="74894_tp_dropbox" providerId="OAuth2" clId="{9FDDBE9B-B937-EC41-A5EB-4D8DF32A1920}" dt="2020-06-21T18:51:18.583" v="116"/>
          <ac:inkMkLst>
            <pc:docMk/>
            <pc:sldMk cId="3051980958" sldId="487"/>
            <ac:inkMk id="12" creationId="{894C3495-1BF3-E64A-8891-6E7BE07162D5}"/>
          </ac:inkMkLst>
        </pc:inkChg>
        <pc:inkChg chg="add">
          <ac:chgData name="pavlos protopapas" userId="74894_tp_dropbox" providerId="OAuth2" clId="{9FDDBE9B-B937-EC41-A5EB-4D8DF32A1920}" dt="2020-06-21T18:51:18.846" v="117"/>
          <ac:inkMkLst>
            <pc:docMk/>
            <pc:sldMk cId="3051980958" sldId="487"/>
            <ac:inkMk id="13" creationId="{78A3D9BB-90F9-D047-81FE-9C25DA0AF8A9}"/>
          </ac:inkMkLst>
        </pc:inkChg>
        <pc:inkChg chg="add">
          <ac:chgData name="pavlos protopapas" userId="74894_tp_dropbox" providerId="OAuth2" clId="{9FDDBE9B-B937-EC41-A5EB-4D8DF32A1920}" dt="2020-06-21T18:51:19.183" v="118"/>
          <ac:inkMkLst>
            <pc:docMk/>
            <pc:sldMk cId="3051980958" sldId="487"/>
            <ac:inkMk id="14" creationId="{571FDA4D-A3DD-0F46-A52B-5BCCF0AA8759}"/>
          </ac:inkMkLst>
        </pc:inkChg>
        <pc:inkChg chg="add">
          <ac:chgData name="pavlos protopapas" userId="74894_tp_dropbox" providerId="OAuth2" clId="{9FDDBE9B-B937-EC41-A5EB-4D8DF32A1920}" dt="2020-06-21T18:51:20.272" v="119"/>
          <ac:inkMkLst>
            <pc:docMk/>
            <pc:sldMk cId="3051980958" sldId="487"/>
            <ac:inkMk id="15" creationId="{76AC185D-2AAB-ED4D-99E7-968777EE0D9C}"/>
          </ac:inkMkLst>
        </pc:inkChg>
        <pc:inkChg chg="add">
          <ac:chgData name="pavlos protopapas" userId="74894_tp_dropbox" providerId="OAuth2" clId="{9FDDBE9B-B937-EC41-A5EB-4D8DF32A1920}" dt="2020-06-21T18:51:20.734" v="120"/>
          <ac:inkMkLst>
            <pc:docMk/>
            <pc:sldMk cId="3051980958" sldId="487"/>
            <ac:inkMk id="16" creationId="{42B411A3-0927-0B4B-A902-894421EF4479}"/>
          </ac:inkMkLst>
        </pc:inkChg>
        <pc:inkChg chg="add">
          <ac:chgData name="pavlos protopapas" userId="74894_tp_dropbox" providerId="OAuth2" clId="{9FDDBE9B-B937-EC41-A5EB-4D8DF32A1920}" dt="2020-06-21T18:51:21.189" v="121"/>
          <ac:inkMkLst>
            <pc:docMk/>
            <pc:sldMk cId="3051980958" sldId="487"/>
            <ac:inkMk id="17" creationId="{2F5736B5-6888-B140-93A6-ED991D4A890A}"/>
          </ac:inkMkLst>
        </pc:inkChg>
        <pc:inkChg chg="add">
          <ac:chgData name="pavlos protopapas" userId="74894_tp_dropbox" providerId="OAuth2" clId="{9FDDBE9B-B937-EC41-A5EB-4D8DF32A1920}" dt="2020-06-21T18:51:21.444" v="122"/>
          <ac:inkMkLst>
            <pc:docMk/>
            <pc:sldMk cId="3051980958" sldId="487"/>
            <ac:inkMk id="18" creationId="{9DEB4498-6BEE-D048-8E71-2CDACAEC1BE8}"/>
          </ac:inkMkLst>
        </pc:inkChg>
        <pc:inkChg chg="add">
          <ac:chgData name="pavlos protopapas" userId="74894_tp_dropbox" providerId="OAuth2" clId="{9FDDBE9B-B937-EC41-A5EB-4D8DF32A1920}" dt="2020-06-21T18:51:21.787" v="123"/>
          <ac:inkMkLst>
            <pc:docMk/>
            <pc:sldMk cId="3051980958" sldId="487"/>
            <ac:inkMk id="19" creationId="{6345D0F6-31CD-DF4D-93D1-B3D301EE0DDD}"/>
          </ac:inkMkLst>
        </pc:inkChg>
        <pc:inkChg chg="add">
          <ac:chgData name="pavlos protopapas" userId="74894_tp_dropbox" providerId="OAuth2" clId="{9FDDBE9B-B937-EC41-A5EB-4D8DF32A1920}" dt="2020-06-21T18:51:22.341" v="124"/>
          <ac:inkMkLst>
            <pc:docMk/>
            <pc:sldMk cId="3051980958" sldId="487"/>
            <ac:inkMk id="20" creationId="{7783C12A-2563-D944-9BDC-C0BC9255B68A}"/>
          </ac:inkMkLst>
        </pc:inkChg>
        <pc:inkChg chg="add">
          <ac:chgData name="pavlos protopapas" userId="74894_tp_dropbox" providerId="OAuth2" clId="{9FDDBE9B-B937-EC41-A5EB-4D8DF32A1920}" dt="2020-06-21T18:51:22.695" v="125"/>
          <ac:inkMkLst>
            <pc:docMk/>
            <pc:sldMk cId="3051980958" sldId="487"/>
            <ac:inkMk id="21" creationId="{57465C2A-BCAC-EA40-8A4E-7030701B3246}"/>
          </ac:inkMkLst>
        </pc:inkChg>
        <pc:inkChg chg="add">
          <ac:chgData name="pavlos protopapas" userId="74894_tp_dropbox" providerId="OAuth2" clId="{9FDDBE9B-B937-EC41-A5EB-4D8DF32A1920}" dt="2020-06-21T18:51:23.038" v="126"/>
          <ac:inkMkLst>
            <pc:docMk/>
            <pc:sldMk cId="3051980958" sldId="487"/>
            <ac:inkMk id="22" creationId="{D380AE93-85D0-A441-8DA5-F53312F38E04}"/>
          </ac:inkMkLst>
        </pc:inkChg>
        <pc:inkChg chg="add">
          <ac:chgData name="pavlos protopapas" userId="74894_tp_dropbox" providerId="OAuth2" clId="{9FDDBE9B-B937-EC41-A5EB-4D8DF32A1920}" dt="2020-06-21T18:51:23.476" v="127"/>
          <ac:inkMkLst>
            <pc:docMk/>
            <pc:sldMk cId="3051980958" sldId="487"/>
            <ac:inkMk id="23" creationId="{70784F84-6EF2-344C-9CCA-666D21617497}"/>
          </ac:inkMkLst>
        </pc:inkChg>
        <pc:inkChg chg="add">
          <ac:chgData name="pavlos protopapas" userId="74894_tp_dropbox" providerId="OAuth2" clId="{9FDDBE9B-B937-EC41-A5EB-4D8DF32A1920}" dt="2020-06-21T18:51:25.493" v="128"/>
          <ac:inkMkLst>
            <pc:docMk/>
            <pc:sldMk cId="3051980958" sldId="487"/>
            <ac:inkMk id="24" creationId="{536CC9D4-FDF8-D54A-880C-75D6146EAE86}"/>
          </ac:inkMkLst>
        </pc:inkChg>
      </pc:sldChg>
      <pc:sldChg chg="addSp delSp">
        <pc:chgData name="pavlos protopapas" userId="74894_tp_dropbox" providerId="OAuth2" clId="{9FDDBE9B-B937-EC41-A5EB-4D8DF32A1920}" dt="2020-06-21T18:51:55.299" v="134"/>
        <pc:sldMkLst>
          <pc:docMk/>
          <pc:sldMk cId="735405380" sldId="490"/>
        </pc:sldMkLst>
        <pc:grpChg chg="add del">
          <ac:chgData name="pavlos protopapas" userId="74894_tp_dropbox" providerId="OAuth2" clId="{9FDDBE9B-B937-EC41-A5EB-4D8DF32A1920}" dt="2020-06-21T18:51:55.294" v="133"/>
          <ac:grpSpMkLst>
            <pc:docMk/>
            <pc:sldMk cId="735405380" sldId="490"/>
            <ac:grpSpMk id="7" creationId="{32D9360C-292F-C846-A4FE-7FD14AE1F806}"/>
          </ac:grpSpMkLst>
        </pc:grpChg>
        <pc:inkChg chg="add del topLvl">
          <ac:chgData name="pavlos protopapas" userId="74894_tp_dropbox" providerId="OAuth2" clId="{9FDDBE9B-B937-EC41-A5EB-4D8DF32A1920}" dt="2020-06-21T18:51:55.299" v="134"/>
          <ac:inkMkLst>
            <pc:docMk/>
            <pc:sldMk cId="735405380" sldId="490"/>
            <ac:inkMk id="5" creationId="{51403BD7-4A6E-D740-9E75-08A175A2CA6E}"/>
          </ac:inkMkLst>
        </pc:inkChg>
        <pc:inkChg chg="add del topLvl">
          <ac:chgData name="pavlos protopapas" userId="74894_tp_dropbox" providerId="OAuth2" clId="{9FDDBE9B-B937-EC41-A5EB-4D8DF32A1920}" dt="2020-06-21T18:51:55.294" v="133"/>
          <ac:inkMkLst>
            <pc:docMk/>
            <pc:sldMk cId="735405380" sldId="490"/>
            <ac:inkMk id="6" creationId="{F60B9BAE-3A30-5444-9396-68EFE87B061C}"/>
          </ac:inkMkLst>
        </pc:inkChg>
      </pc:sldChg>
      <pc:sldChg chg="addSp">
        <pc:chgData name="pavlos protopapas" userId="74894_tp_dropbox" providerId="OAuth2" clId="{9FDDBE9B-B937-EC41-A5EB-4D8DF32A1920}" dt="2020-06-21T18:52:12.804" v="146"/>
        <pc:sldMkLst>
          <pc:docMk/>
          <pc:sldMk cId="3971204713" sldId="491"/>
        </pc:sldMkLst>
        <pc:grpChg chg="add">
          <ac:chgData name="pavlos protopapas" userId="74894_tp_dropbox" providerId="OAuth2" clId="{9FDDBE9B-B937-EC41-A5EB-4D8DF32A1920}" dt="2020-06-21T18:52:12.804" v="146"/>
          <ac:grpSpMkLst>
            <pc:docMk/>
            <pc:sldMk cId="3971204713" sldId="491"/>
            <ac:grpSpMk id="16" creationId="{1D000EE0-3838-7A48-9290-F423E2AC93FE}"/>
          </ac:grpSpMkLst>
        </pc:grpChg>
        <pc:inkChg chg="add">
          <ac:chgData name="pavlos protopapas" userId="74894_tp_dropbox" providerId="OAuth2" clId="{9FDDBE9B-B937-EC41-A5EB-4D8DF32A1920}" dt="2020-06-21T18:52:07.128" v="135"/>
          <ac:inkMkLst>
            <pc:docMk/>
            <pc:sldMk cId="3971204713" sldId="491"/>
            <ac:inkMk id="5" creationId="{383C3FDE-C39A-1B44-AAEA-5F92B9842D30}"/>
          </ac:inkMkLst>
        </pc:inkChg>
        <pc:inkChg chg="add">
          <ac:chgData name="pavlos protopapas" userId="74894_tp_dropbox" providerId="OAuth2" clId="{9FDDBE9B-B937-EC41-A5EB-4D8DF32A1920}" dt="2020-06-21T18:52:07.274" v="136"/>
          <ac:inkMkLst>
            <pc:docMk/>
            <pc:sldMk cId="3971204713" sldId="491"/>
            <ac:inkMk id="6" creationId="{0FABFF60-D0FB-1447-9283-760A2573E5B0}"/>
          </ac:inkMkLst>
        </pc:inkChg>
        <pc:inkChg chg="add">
          <ac:chgData name="pavlos protopapas" userId="74894_tp_dropbox" providerId="OAuth2" clId="{9FDDBE9B-B937-EC41-A5EB-4D8DF32A1920}" dt="2020-06-21T18:52:07.869" v="137"/>
          <ac:inkMkLst>
            <pc:docMk/>
            <pc:sldMk cId="3971204713" sldId="491"/>
            <ac:inkMk id="7" creationId="{C2D4837D-F671-D949-A25A-EAE82810FE47}"/>
          </ac:inkMkLst>
        </pc:inkChg>
        <pc:inkChg chg="add">
          <ac:chgData name="pavlos protopapas" userId="74894_tp_dropbox" providerId="OAuth2" clId="{9FDDBE9B-B937-EC41-A5EB-4D8DF32A1920}" dt="2020-06-21T18:52:08.320" v="138"/>
          <ac:inkMkLst>
            <pc:docMk/>
            <pc:sldMk cId="3971204713" sldId="491"/>
            <ac:inkMk id="8" creationId="{FC453B10-7B12-EA48-B7EC-BDA2E830637A}"/>
          </ac:inkMkLst>
        </pc:inkChg>
        <pc:inkChg chg="add">
          <ac:chgData name="pavlos protopapas" userId="74894_tp_dropbox" providerId="OAuth2" clId="{9FDDBE9B-B937-EC41-A5EB-4D8DF32A1920}" dt="2020-06-21T18:52:08.925" v="139"/>
          <ac:inkMkLst>
            <pc:docMk/>
            <pc:sldMk cId="3971204713" sldId="491"/>
            <ac:inkMk id="9" creationId="{C8A0CFD5-972F-E44D-8361-8D326D5DBEDA}"/>
          </ac:inkMkLst>
        </pc:inkChg>
        <pc:inkChg chg="add">
          <ac:chgData name="pavlos protopapas" userId="74894_tp_dropbox" providerId="OAuth2" clId="{9FDDBE9B-B937-EC41-A5EB-4D8DF32A1920}" dt="2020-06-21T18:52:09.330" v="140"/>
          <ac:inkMkLst>
            <pc:docMk/>
            <pc:sldMk cId="3971204713" sldId="491"/>
            <ac:inkMk id="10" creationId="{48365323-31C0-E643-AAA2-0E8AD22B8992}"/>
          </ac:inkMkLst>
        </pc:inkChg>
        <pc:inkChg chg="add">
          <ac:chgData name="pavlos protopapas" userId="74894_tp_dropbox" providerId="OAuth2" clId="{9FDDBE9B-B937-EC41-A5EB-4D8DF32A1920}" dt="2020-06-21T18:52:09.527" v="141"/>
          <ac:inkMkLst>
            <pc:docMk/>
            <pc:sldMk cId="3971204713" sldId="491"/>
            <ac:inkMk id="11" creationId="{B7C75EBD-5D35-6241-A3A3-84B591E9FDAB}"/>
          </ac:inkMkLst>
        </pc:inkChg>
        <pc:inkChg chg="add">
          <ac:chgData name="pavlos protopapas" userId="74894_tp_dropbox" providerId="OAuth2" clId="{9FDDBE9B-B937-EC41-A5EB-4D8DF32A1920}" dt="2020-06-21T18:52:09.731" v="142"/>
          <ac:inkMkLst>
            <pc:docMk/>
            <pc:sldMk cId="3971204713" sldId="491"/>
            <ac:inkMk id="12" creationId="{3A5CEEC1-0919-8743-89FD-EBAB4C98FCEC}"/>
          </ac:inkMkLst>
        </pc:inkChg>
        <pc:inkChg chg="add">
          <ac:chgData name="pavlos protopapas" userId="74894_tp_dropbox" providerId="OAuth2" clId="{9FDDBE9B-B937-EC41-A5EB-4D8DF32A1920}" dt="2020-06-21T18:52:10.319" v="143"/>
          <ac:inkMkLst>
            <pc:docMk/>
            <pc:sldMk cId="3971204713" sldId="491"/>
            <ac:inkMk id="13" creationId="{F4095456-680C-DE47-9637-729171AFDF0A}"/>
          </ac:inkMkLst>
        </pc:inkChg>
        <pc:inkChg chg="add">
          <ac:chgData name="pavlos protopapas" userId="74894_tp_dropbox" providerId="OAuth2" clId="{9FDDBE9B-B937-EC41-A5EB-4D8DF32A1920}" dt="2020-06-21T18:52:10.684" v="144"/>
          <ac:inkMkLst>
            <pc:docMk/>
            <pc:sldMk cId="3971204713" sldId="491"/>
            <ac:inkMk id="14" creationId="{D67FD4DC-BB4D-A748-9CD4-BA9A33A7ECF7}"/>
          </ac:inkMkLst>
        </pc:inkChg>
        <pc:inkChg chg="add">
          <ac:chgData name="pavlos protopapas" userId="74894_tp_dropbox" providerId="OAuth2" clId="{9FDDBE9B-B937-EC41-A5EB-4D8DF32A1920}" dt="2020-06-21T18:52:11.865" v="145"/>
          <ac:inkMkLst>
            <pc:docMk/>
            <pc:sldMk cId="3971204713" sldId="491"/>
            <ac:inkMk id="15" creationId="{C46FA688-3DE0-4949-8DC7-8B61342DD633}"/>
          </ac:inkMkLst>
        </pc:inkChg>
      </pc:sldChg>
      <pc:sldChg chg="addSp">
        <pc:chgData name="pavlos protopapas" userId="74894_tp_dropbox" providerId="OAuth2" clId="{9FDDBE9B-B937-EC41-A5EB-4D8DF32A1920}" dt="2020-06-21T18:52:49.958" v="185"/>
        <pc:sldMkLst>
          <pc:docMk/>
          <pc:sldMk cId="382173888" sldId="493"/>
        </pc:sldMkLst>
        <pc:grpChg chg="add">
          <ac:chgData name="pavlos protopapas" userId="74894_tp_dropbox" providerId="OAuth2" clId="{9FDDBE9B-B937-EC41-A5EB-4D8DF32A1920}" dt="2020-06-21T18:52:49.958" v="185"/>
          <ac:grpSpMkLst>
            <pc:docMk/>
            <pc:sldMk cId="382173888" sldId="493"/>
            <ac:grpSpMk id="45" creationId="{B5907F2C-D690-404A-B2EB-5B4A770BE52A}"/>
          </ac:grpSpMkLst>
        </pc:grpChg>
        <pc:inkChg chg="add">
          <ac:chgData name="pavlos protopapas" userId="74894_tp_dropbox" providerId="OAuth2" clId="{9FDDBE9B-B937-EC41-A5EB-4D8DF32A1920}" dt="2020-06-21T18:52:36.678" v="147"/>
          <ac:inkMkLst>
            <pc:docMk/>
            <pc:sldMk cId="382173888" sldId="493"/>
            <ac:inkMk id="6" creationId="{9F652165-35C4-654A-B420-7E572E76AA4A}"/>
          </ac:inkMkLst>
        </pc:inkChg>
        <pc:inkChg chg="add">
          <ac:chgData name="pavlos protopapas" userId="74894_tp_dropbox" providerId="OAuth2" clId="{9FDDBE9B-B937-EC41-A5EB-4D8DF32A1920}" dt="2020-06-21T18:52:36.839" v="148"/>
          <ac:inkMkLst>
            <pc:docMk/>
            <pc:sldMk cId="382173888" sldId="493"/>
            <ac:inkMk id="7" creationId="{E0EE84A8-7D43-E746-A550-590132EFCE59}"/>
          </ac:inkMkLst>
        </pc:inkChg>
        <pc:inkChg chg="add">
          <ac:chgData name="pavlos protopapas" userId="74894_tp_dropbox" providerId="OAuth2" clId="{9FDDBE9B-B937-EC41-A5EB-4D8DF32A1920}" dt="2020-06-21T18:52:37.095" v="149"/>
          <ac:inkMkLst>
            <pc:docMk/>
            <pc:sldMk cId="382173888" sldId="493"/>
            <ac:inkMk id="8" creationId="{F66F8468-FF70-E747-B144-5FFD0AF927E5}"/>
          </ac:inkMkLst>
        </pc:inkChg>
        <pc:inkChg chg="add">
          <ac:chgData name="pavlos protopapas" userId="74894_tp_dropbox" providerId="OAuth2" clId="{9FDDBE9B-B937-EC41-A5EB-4D8DF32A1920}" dt="2020-06-21T18:52:37.407" v="150"/>
          <ac:inkMkLst>
            <pc:docMk/>
            <pc:sldMk cId="382173888" sldId="493"/>
            <ac:inkMk id="9" creationId="{F05DBA22-7929-2845-9045-3C773CE242CD}"/>
          </ac:inkMkLst>
        </pc:inkChg>
        <pc:inkChg chg="add">
          <ac:chgData name="pavlos protopapas" userId="74894_tp_dropbox" providerId="OAuth2" clId="{9FDDBE9B-B937-EC41-A5EB-4D8DF32A1920}" dt="2020-06-21T18:52:37.637" v="151"/>
          <ac:inkMkLst>
            <pc:docMk/>
            <pc:sldMk cId="382173888" sldId="493"/>
            <ac:inkMk id="11" creationId="{A210DF09-E03A-314F-9879-7DC982607B6C}"/>
          </ac:inkMkLst>
        </pc:inkChg>
        <pc:inkChg chg="add">
          <ac:chgData name="pavlos protopapas" userId="74894_tp_dropbox" providerId="OAuth2" clId="{9FDDBE9B-B937-EC41-A5EB-4D8DF32A1920}" dt="2020-06-21T18:52:37.970" v="152"/>
          <ac:inkMkLst>
            <pc:docMk/>
            <pc:sldMk cId="382173888" sldId="493"/>
            <ac:inkMk id="12" creationId="{380DDF6E-983F-9C41-AD64-F3F99FBA6F6E}"/>
          </ac:inkMkLst>
        </pc:inkChg>
        <pc:inkChg chg="add">
          <ac:chgData name="pavlos protopapas" userId="74894_tp_dropbox" providerId="OAuth2" clId="{9FDDBE9B-B937-EC41-A5EB-4D8DF32A1920}" dt="2020-06-21T18:52:38.332" v="153"/>
          <ac:inkMkLst>
            <pc:docMk/>
            <pc:sldMk cId="382173888" sldId="493"/>
            <ac:inkMk id="13" creationId="{49E50AC5-5372-434A-B4F2-1B4129D395BF}"/>
          </ac:inkMkLst>
        </pc:inkChg>
        <pc:inkChg chg="add">
          <ac:chgData name="pavlos protopapas" userId="74894_tp_dropbox" providerId="OAuth2" clId="{9FDDBE9B-B937-EC41-A5EB-4D8DF32A1920}" dt="2020-06-21T18:52:38.833" v="154"/>
          <ac:inkMkLst>
            <pc:docMk/>
            <pc:sldMk cId="382173888" sldId="493"/>
            <ac:inkMk id="14" creationId="{77DEF9B1-77D6-3D4C-A956-9DB69DBA29B5}"/>
          </ac:inkMkLst>
        </pc:inkChg>
        <pc:inkChg chg="add">
          <ac:chgData name="pavlos protopapas" userId="74894_tp_dropbox" providerId="OAuth2" clId="{9FDDBE9B-B937-EC41-A5EB-4D8DF32A1920}" dt="2020-06-21T18:52:39.288" v="155"/>
          <ac:inkMkLst>
            <pc:docMk/>
            <pc:sldMk cId="382173888" sldId="493"/>
            <ac:inkMk id="15" creationId="{EAE5FA4F-DC5E-6349-8188-E9601E368386}"/>
          </ac:inkMkLst>
        </pc:inkChg>
        <pc:inkChg chg="add">
          <ac:chgData name="pavlos protopapas" userId="74894_tp_dropbox" providerId="OAuth2" clId="{9FDDBE9B-B937-EC41-A5EB-4D8DF32A1920}" dt="2020-06-21T18:52:39.462" v="156"/>
          <ac:inkMkLst>
            <pc:docMk/>
            <pc:sldMk cId="382173888" sldId="493"/>
            <ac:inkMk id="16" creationId="{4A8884FF-7DD3-D84B-A8DD-6C579A74D9A6}"/>
          </ac:inkMkLst>
        </pc:inkChg>
        <pc:inkChg chg="add">
          <ac:chgData name="pavlos protopapas" userId="74894_tp_dropbox" providerId="OAuth2" clId="{9FDDBE9B-B937-EC41-A5EB-4D8DF32A1920}" dt="2020-06-21T18:52:39.683" v="157"/>
          <ac:inkMkLst>
            <pc:docMk/>
            <pc:sldMk cId="382173888" sldId="493"/>
            <ac:inkMk id="17" creationId="{01A25E0D-0117-074C-AC0D-5126B4E226FF}"/>
          </ac:inkMkLst>
        </pc:inkChg>
        <pc:inkChg chg="add">
          <ac:chgData name="pavlos protopapas" userId="74894_tp_dropbox" providerId="OAuth2" clId="{9FDDBE9B-B937-EC41-A5EB-4D8DF32A1920}" dt="2020-06-21T18:52:39.913" v="158"/>
          <ac:inkMkLst>
            <pc:docMk/>
            <pc:sldMk cId="382173888" sldId="493"/>
            <ac:inkMk id="18" creationId="{AB0CC11A-D703-6944-A732-C637FD3DF739}"/>
          </ac:inkMkLst>
        </pc:inkChg>
        <pc:inkChg chg="add">
          <ac:chgData name="pavlos protopapas" userId="74894_tp_dropbox" providerId="OAuth2" clId="{9FDDBE9B-B937-EC41-A5EB-4D8DF32A1920}" dt="2020-06-21T18:52:40.283" v="159"/>
          <ac:inkMkLst>
            <pc:docMk/>
            <pc:sldMk cId="382173888" sldId="493"/>
            <ac:inkMk id="19" creationId="{31C57A2C-B1D9-094A-9B58-B0E3FBCE30E1}"/>
          </ac:inkMkLst>
        </pc:inkChg>
        <pc:inkChg chg="add">
          <ac:chgData name="pavlos protopapas" userId="74894_tp_dropbox" providerId="OAuth2" clId="{9FDDBE9B-B937-EC41-A5EB-4D8DF32A1920}" dt="2020-06-21T18:52:40.521" v="160"/>
          <ac:inkMkLst>
            <pc:docMk/>
            <pc:sldMk cId="382173888" sldId="493"/>
            <ac:inkMk id="20" creationId="{6BF148BA-0E0C-8941-B366-C59307C4EFD6}"/>
          </ac:inkMkLst>
        </pc:inkChg>
        <pc:inkChg chg="add">
          <ac:chgData name="pavlos protopapas" userId="74894_tp_dropbox" providerId="OAuth2" clId="{9FDDBE9B-B937-EC41-A5EB-4D8DF32A1920}" dt="2020-06-21T18:52:40.758" v="161"/>
          <ac:inkMkLst>
            <pc:docMk/>
            <pc:sldMk cId="382173888" sldId="493"/>
            <ac:inkMk id="21" creationId="{F6AECA5E-ED65-4443-8679-E6B7EF5B1DB2}"/>
          </ac:inkMkLst>
        </pc:inkChg>
        <pc:inkChg chg="add">
          <ac:chgData name="pavlos protopapas" userId="74894_tp_dropbox" providerId="OAuth2" clId="{9FDDBE9B-B937-EC41-A5EB-4D8DF32A1920}" dt="2020-06-21T18:52:40.929" v="162"/>
          <ac:inkMkLst>
            <pc:docMk/>
            <pc:sldMk cId="382173888" sldId="493"/>
            <ac:inkMk id="22" creationId="{08068B53-FA2B-8348-80B5-437F287CB504}"/>
          </ac:inkMkLst>
        </pc:inkChg>
        <pc:inkChg chg="add">
          <ac:chgData name="pavlos protopapas" userId="74894_tp_dropbox" providerId="OAuth2" clId="{9FDDBE9B-B937-EC41-A5EB-4D8DF32A1920}" dt="2020-06-21T18:52:41.909" v="163"/>
          <ac:inkMkLst>
            <pc:docMk/>
            <pc:sldMk cId="382173888" sldId="493"/>
            <ac:inkMk id="23" creationId="{D67D6D73-85BD-7E46-AC50-351FF94BA3BF}"/>
          </ac:inkMkLst>
        </pc:inkChg>
        <pc:inkChg chg="add">
          <ac:chgData name="pavlos protopapas" userId="74894_tp_dropbox" providerId="OAuth2" clId="{9FDDBE9B-B937-EC41-A5EB-4D8DF32A1920}" dt="2020-06-21T18:52:42.289" v="164"/>
          <ac:inkMkLst>
            <pc:docMk/>
            <pc:sldMk cId="382173888" sldId="493"/>
            <ac:inkMk id="24" creationId="{07EDEE0B-E80B-8046-8A3D-DBEFECDB7869}"/>
          </ac:inkMkLst>
        </pc:inkChg>
        <pc:inkChg chg="add">
          <ac:chgData name="pavlos protopapas" userId="74894_tp_dropbox" providerId="OAuth2" clId="{9FDDBE9B-B937-EC41-A5EB-4D8DF32A1920}" dt="2020-06-21T18:52:42.630" v="165"/>
          <ac:inkMkLst>
            <pc:docMk/>
            <pc:sldMk cId="382173888" sldId="493"/>
            <ac:inkMk id="25" creationId="{2D2351A7-0601-FD45-A920-F74208DC370C}"/>
          </ac:inkMkLst>
        </pc:inkChg>
        <pc:inkChg chg="add">
          <ac:chgData name="pavlos protopapas" userId="74894_tp_dropbox" providerId="OAuth2" clId="{9FDDBE9B-B937-EC41-A5EB-4D8DF32A1920}" dt="2020-06-21T18:52:42.825" v="166"/>
          <ac:inkMkLst>
            <pc:docMk/>
            <pc:sldMk cId="382173888" sldId="493"/>
            <ac:inkMk id="26" creationId="{88ECC0B7-9274-2340-A8B9-53373B93CDE8}"/>
          </ac:inkMkLst>
        </pc:inkChg>
        <pc:inkChg chg="add">
          <ac:chgData name="pavlos protopapas" userId="74894_tp_dropbox" providerId="OAuth2" clId="{9FDDBE9B-B937-EC41-A5EB-4D8DF32A1920}" dt="2020-06-21T18:52:42.975" v="167"/>
          <ac:inkMkLst>
            <pc:docMk/>
            <pc:sldMk cId="382173888" sldId="493"/>
            <ac:inkMk id="27" creationId="{E2EB6B6D-CD3D-9046-B209-45D293B08231}"/>
          </ac:inkMkLst>
        </pc:inkChg>
        <pc:inkChg chg="add">
          <ac:chgData name="pavlos protopapas" userId="74894_tp_dropbox" providerId="OAuth2" clId="{9FDDBE9B-B937-EC41-A5EB-4D8DF32A1920}" dt="2020-06-21T18:52:43.176" v="168"/>
          <ac:inkMkLst>
            <pc:docMk/>
            <pc:sldMk cId="382173888" sldId="493"/>
            <ac:inkMk id="28" creationId="{CF8B68E9-7D89-234F-84E6-918B2DEF1B52}"/>
          </ac:inkMkLst>
        </pc:inkChg>
        <pc:inkChg chg="add">
          <ac:chgData name="pavlos protopapas" userId="74894_tp_dropbox" providerId="OAuth2" clId="{9FDDBE9B-B937-EC41-A5EB-4D8DF32A1920}" dt="2020-06-21T18:52:43.414" v="169"/>
          <ac:inkMkLst>
            <pc:docMk/>
            <pc:sldMk cId="382173888" sldId="493"/>
            <ac:inkMk id="29" creationId="{B09AEF90-C003-5D4D-BF9C-52021025C36E}"/>
          </ac:inkMkLst>
        </pc:inkChg>
        <pc:inkChg chg="add">
          <ac:chgData name="pavlos protopapas" userId="74894_tp_dropbox" providerId="OAuth2" clId="{9FDDBE9B-B937-EC41-A5EB-4D8DF32A1920}" dt="2020-06-21T18:52:43.831" v="170"/>
          <ac:inkMkLst>
            <pc:docMk/>
            <pc:sldMk cId="382173888" sldId="493"/>
            <ac:inkMk id="30" creationId="{9AE6075D-F97B-C840-8A52-E43072650FC0}"/>
          </ac:inkMkLst>
        </pc:inkChg>
        <pc:inkChg chg="add">
          <ac:chgData name="pavlos protopapas" userId="74894_tp_dropbox" providerId="OAuth2" clId="{9FDDBE9B-B937-EC41-A5EB-4D8DF32A1920}" dt="2020-06-21T18:52:44.127" v="171"/>
          <ac:inkMkLst>
            <pc:docMk/>
            <pc:sldMk cId="382173888" sldId="493"/>
            <ac:inkMk id="31" creationId="{341484FA-434F-DF4D-8A9F-DE74DA051927}"/>
          </ac:inkMkLst>
        </pc:inkChg>
        <pc:inkChg chg="add">
          <ac:chgData name="pavlos protopapas" userId="74894_tp_dropbox" providerId="OAuth2" clId="{9FDDBE9B-B937-EC41-A5EB-4D8DF32A1920}" dt="2020-06-21T18:52:44.356" v="172"/>
          <ac:inkMkLst>
            <pc:docMk/>
            <pc:sldMk cId="382173888" sldId="493"/>
            <ac:inkMk id="32" creationId="{82C952A4-3121-1942-9E5C-2A0EBD9CBC95}"/>
          </ac:inkMkLst>
        </pc:inkChg>
        <pc:inkChg chg="add">
          <ac:chgData name="pavlos protopapas" userId="74894_tp_dropbox" providerId="OAuth2" clId="{9FDDBE9B-B937-EC41-A5EB-4D8DF32A1920}" dt="2020-06-21T18:52:44.626" v="173"/>
          <ac:inkMkLst>
            <pc:docMk/>
            <pc:sldMk cId="382173888" sldId="493"/>
            <ac:inkMk id="33" creationId="{31883331-BBDB-D243-92F9-F5C24D55DEBA}"/>
          </ac:inkMkLst>
        </pc:inkChg>
        <pc:inkChg chg="add">
          <ac:chgData name="pavlos protopapas" userId="74894_tp_dropbox" providerId="OAuth2" clId="{9FDDBE9B-B937-EC41-A5EB-4D8DF32A1920}" dt="2020-06-21T18:52:44.822" v="174"/>
          <ac:inkMkLst>
            <pc:docMk/>
            <pc:sldMk cId="382173888" sldId="493"/>
            <ac:inkMk id="34" creationId="{E0382BD2-1E42-0E41-B6FC-77D9D802011D}"/>
          </ac:inkMkLst>
        </pc:inkChg>
        <pc:inkChg chg="add">
          <ac:chgData name="pavlos protopapas" userId="74894_tp_dropbox" providerId="OAuth2" clId="{9FDDBE9B-B937-EC41-A5EB-4D8DF32A1920}" dt="2020-06-21T18:52:45.848" v="175"/>
          <ac:inkMkLst>
            <pc:docMk/>
            <pc:sldMk cId="382173888" sldId="493"/>
            <ac:inkMk id="35" creationId="{26B488A0-1623-A24E-95F4-BA470E5B20C0}"/>
          </ac:inkMkLst>
        </pc:inkChg>
        <pc:inkChg chg="add">
          <ac:chgData name="pavlos protopapas" userId="74894_tp_dropbox" providerId="OAuth2" clId="{9FDDBE9B-B937-EC41-A5EB-4D8DF32A1920}" dt="2020-06-21T18:52:46.035" v="176"/>
          <ac:inkMkLst>
            <pc:docMk/>
            <pc:sldMk cId="382173888" sldId="493"/>
            <ac:inkMk id="36" creationId="{4AF92544-167F-7847-A291-3F72C6ABD3C6}"/>
          </ac:inkMkLst>
        </pc:inkChg>
        <pc:inkChg chg="add">
          <ac:chgData name="pavlos protopapas" userId="74894_tp_dropbox" providerId="OAuth2" clId="{9FDDBE9B-B937-EC41-A5EB-4D8DF32A1920}" dt="2020-06-21T18:52:46.490" v="177"/>
          <ac:inkMkLst>
            <pc:docMk/>
            <pc:sldMk cId="382173888" sldId="493"/>
            <ac:inkMk id="37" creationId="{7023F3EC-4096-8D4C-A3D9-25D319DDFB88}"/>
          </ac:inkMkLst>
        </pc:inkChg>
        <pc:inkChg chg="add">
          <ac:chgData name="pavlos protopapas" userId="74894_tp_dropbox" providerId="OAuth2" clId="{9FDDBE9B-B937-EC41-A5EB-4D8DF32A1920}" dt="2020-06-21T18:52:46.656" v="178"/>
          <ac:inkMkLst>
            <pc:docMk/>
            <pc:sldMk cId="382173888" sldId="493"/>
            <ac:inkMk id="38" creationId="{717769E4-E960-1749-A883-2712DE18AED5}"/>
          </ac:inkMkLst>
        </pc:inkChg>
        <pc:inkChg chg="add">
          <ac:chgData name="pavlos protopapas" userId="74894_tp_dropbox" providerId="OAuth2" clId="{9FDDBE9B-B937-EC41-A5EB-4D8DF32A1920}" dt="2020-06-21T18:52:47.006" v="179"/>
          <ac:inkMkLst>
            <pc:docMk/>
            <pc:sldMk cId="382173888" sldId="493"/>
            <ac:inkMk id="39" creationId="{A6F2AAED-4F2D-074D-A96A-7361EA2199A7}"/>
          </ac:inkMkLst>
        </pc:inkChg>
        <pc:inkChg chg="add">
          <ac:chgData name="pavlos protopapas" userId="74894_tp_dropbox" providerId="OAuth2" clId="{9FDDBE9B-B937-EC41-A5EB-4D8DF32A1920}" dt="2020-06-21T18:52:47.201" v="180"/>
          <ac:inkMkLst>
            <pc:docMk/>
            <pc:sldMk cId="382173888" sldId="493"/>
            <ac:inkMk id="40" creationId="{E88328C4-70D3-B447-96ED-46C642066C82}"/>
          </ac:inkMkLst>
        </pc:inkChg>
        <pc:inkChg chg="add">
          <ac:chgData name="pavlos protopapas" userId="74894_tp_dropbox" providerId="OAuth2" clId="{9FDDBE9B-B937-EC41-A5EB-4D8DF32A1920}" dt="2020-06-21T18:52:47.556" v="181"/>
          <ac:inkMkLst>
            <pc:docMk/>
            <pc:sldMk cId="382173888" sldId="493"/>
            <ac:inkMk id="41" creationId="{2ADBF846-75B8-D340-972B-06DD356041DC}"/>
          </ac:inkMkLst>
        </pc:inkChg>
        <pc:inkChg chg="add">
          <ac:chgData name="pavlos protopapas" userId="74894_tp_dropbox" providerId="OAuth2" clId="{9FDDBE9B-B937-EC41-A5EB-4D8DF32A1920}" dt="2020-06-21T18:52:47.982" v="182"/>
          <ac:inkMkLst>
            <pc:docMk/>
            <pc:sldMk cId="382173888" sldId="493"/>
            <ac:inkMk id="42" creationId="{B1905F7F-3177-F444-94A1-17D7188E9243}"/>
          </ac:inkMkLst>
        </pc:inkChg>
        <pc:inkChg chg="add">
          <ac:chgData name="pavlos protopapas" userId="74894_tp_dropbox" providerId="OAuth2" clId="{9FDDBE9B-B937-EC41-A5EB-4D8DF32A1920}" dt="2020-06-21T18:52:48.223" v="183"/>
          <ac:inkMkLst>
            <pc:docMk/>
            <pc:sldMk cId="382173888" sldId="493"/>
            <ac:inkMk id="43" creationId="{97057EFC-5BCA-AA42-A390-277083F48439}"/>
          </ac:inkMkLst>
        </pc:inkChg>
        <pc:inkChg chg="add">
          <ac:chgData name="pavlos protopapas" userId="74894_tp_dropbox" providerId="OAuth2" clId="{9FDDBE9B-B937-EC41-A5EB-4D8DF32A1920}" dt="2020-06-21T18:52:49.073" v="184"/>
          <ac:inkMkLst>
            <pc:docMk/>
            <pc:sldMk cId="382173888" sldId="493"/>
            <ac:inkMk id="44" creationId="{3704F8BB-837E-CA4F-858F-164B4F67CDF5}"/>
          </ac:inkMkLst>
        </pc:inkChg>
      </pc:sldChg>
      <pc:sldChg chg="addSp">
        <pc:chgData name="pavlos protopapas" userId="74894_tp_dropbox" providerId="OAuth2" clId="{9FDDBE9B-B937-EC41-A5EB-4D8DF32A1920}" dt="2020-06-21T18:52:59.551" v="194"/>
        <pc:sldMkLst>
          <pc:docMk/>
          <pc:sldMk cId="3581553462" sldId="494"/>
        </pc:sldMkLst>
        <pc:grpChg chg="add">
          <ac:chgData name="pavlos protopapas" userId="74894_tp_dropbox" providerId="OAuth2" clId="{9FDDBE9B-B937-EC41-A5EB-4D8DF32A1920}" dt="2020-06-21T18:52:59.551" v="194"/>
          <ac:grpSpMkLst>
            <pc:docMk/>
            <pc:sldMk cId="3581553462" sldId="494"/>
            <ac:grpSpMk id="18" creationId="{FB8B1692-5554-8A40-A97F-FA212A6FF2B7}"/>
          </ac:grpSpMkLst>
        </pc:grpChg>
        <pc:inkChg chg="add">
          <ac:chgData name="pavlos protopapas" userId="74894_tp_dropbox" providerId="OAuth2" clId="{9FDDBE9B-B937-EC41-A5EB-4D8DF32A1920}" dt="2020-06-21T18:52:55.388" v="186"/>
          <ac:inkMkLst>
            <pc:docMk/>
            <pc:sldMk cId="3581553462" sldId="494"/>
            <ac:inkMk id="3" creationId="{E411BD89-90C0-794D-B2BA-5C8B8C0C493A}"/>
          </ac:inkMkLst>
        </pc:inkChg>
        <pc:inkChg chg="add">
          <ac:chgData name="pavlos protopapas" userId="74894_tp_dropbox" providerId="OAuth2" clId="{9FDDBE9B-B937-EC41-A5EB-4D8DF32A1920}" dt="2020-06-21T18:52:55.910" v="187"/>
          <ac:inkMkLst>
            <pc:docMk/>
            <pc:sldMk cId="3581553462" sldId="494"/>
            <ac:inkMk id="5" creationId="{68E72506-FE22-2346-B1FC-AE18F6F72AB8}"/>
          </ac:inkMkLst>
        </pc:inkChg>
        <pc:inkChg chg="add">
          <ac:chgData name="pavlos protopapas" userId="74894_tp_dropbox" providerId="OAuth2" clId="{9FDDBE9B-B937-EC41-A5EB-4D8DF32A1920}" dt="2020-06-21T18:52:56.297" v="188"/>
          <ac:inkMkLst>
            <pc:docMk/>
            <pc:sldMk cId="3581553462" sldId="494"/>
            <ac:inkMk id="6" creationId="{3606058B-4431-124A-97AF-07AAA1AD5868}"/>
          </ac:inkMkLst>
        </pc:inkChg>
        <pc:inkChg chg="add">
          <ac:chgData name="pavlos protopapas" userId="74894_tp_dropbox" providerId="OAuth2" clId="{9FDDBE9B-B937-EC41-A5EB-4D8DF32A1920}" dt="2020-06-21T18:52:56.722" v="189"/>
          <ac:inkMkLst>
            <pc:docMk/>
            <pc:sldMk cId="3581553462" sldId="494"/>
            <ac:inkMk id="7" creationId="{9DB0BFC6-841F-F847-8F0E-7BD28C9AF7B6}"/>
          </ac:inkMkLst>
        </pc:inkChg>
        <pc:inkChg chg="add">
          <ac:chgData name="pavlos protopapas" userId="74894_tp_dropbox" providerId="OAuth2" clId="{9FDDBE9B-B937-EC41-A5EB-4D8DF32A1920}" dt="2020-06-21T18:52:57.045" v="190"/>
          <ac:inkMkLst>
            <pc:docMk/>
            <pc:sldMk cId="3581553462" sldId="494"/>
            <ac:inkMk id="14" creationId="{8804FEC0-0447-7D4A-B442-66FA634FF37A}"/>
          </ac:inkMkLst>
        </pc:inkChg>
        <pc:inkChg chg="add">
          <ac:chgData name="pavlos protopapas" userId="74894_tp_dropbox" providerId="OAuth2" clId="{9FDDBE9B-B937-EC41-A5EB-4D8DF32A1920}" dt="2020-06-21T18:52:57.278" v="191"/>
          <ac:inkMkLst>
            <pc:docMk/>
            <pc:sldMk cId="3581553462" sldId="494"/>
            <ac:inkMk id="15" creationId="{92896749-1F46-1245-B52F-0AFB3CD5CF3B}"/>
          </ac:inkMkLst>
        </pc:inkChg>
        <pc:inkChg chg="add">
          <ac:chgData name="pavlos protopapas" userId="74894_tp_dropbox" providerId="OAuth2" clId="{9FDDBE9B-B937-EC41-A5EB-4D8DF32A1920}" dt="2020-06-21T18:52:57.849" v="192"/>
          <ac:inkMkLst>
            <pc:docMk/>
            <pc:sldMk cId="3581553462" sldId="494"/>
            <ac:inkMk id="16" creationId="{BFAD672E-FB36-A44D-85A7-93C049D6B0D9}"/>
          </ac:inkMkLst>
        </pc:inkChg>
        <pc:inkChg chg="add">
          <ac:chgData name="pavlos protopapas" userId="74894_tp_dropbox" providerId="OAuth2" clId="{9FDDBE9B-B937-EC41-A5EB-4D8DF32A1920}" dt="2020-06-21T18:52:58.850" v="193"/>
          <ac:inkMkLst>
            <pc:docMk/>
            <pc:sldMk cId="3581553462" sldId="494"/>
            <ac:inkMk id="17" creationId="{0EDBFFF2-B27A-F34C-9B42-DF6A32BC4475}"/>
          </ac:inkMkLst>
        </pc:inkChg>
      </pc:sldChg>
      <pc:sldChg chg="addSp">
        <pc:chgData name="pavlos protopapas" userId="74894_tp_dropbox" providerId="OAuth2" clId="{9FDDBE9B-B937-EC41-A5EB-4D8DF32A1920}" dt="2020-06-21T18:48:53.817" v="56"/>
        <pc:sldMkLst>
          <pc:docMk/>
          <pc:sldMk cId="1471509711" sldId="503"/>
        </pc:sldMkLst>
        <pc:grpChg chg="add">
          <ac:chgData name="pavlos protopapas" userId="74894_tp_dropbox" providerId="OAuth2" clId="{9FDDBE9B-B937-EC41-A5EB-4D8DF32A1920}" dt="2020-06-21T18:48:53.817" v="56"/>
          <ac:grpSpMkLst>
            <pc:docMk/>
            <pc:sldMk cId="1471509711" sldId="503"/>
            <ac:grpSpMk id="24" creationId="{F104BEDD-77AA-7745-BE3B-6DE57F9C454C}"/>
          </ac:grpSpMkLst>
        </pc:grpChg>
        <pc:inkChg chg="add">
          <ac:chgData name="pavlos protopapas" userId="74894_tp_dropbox" providerId="OAuth2" clId="{9FDDBE9B-B937-EC41-A5EB-4D8DF32A1920}" dt="2020-06-21T18:48:49.064" v="45"/>
          <ac:inkMkLst>
            <pc:docMk/>
            <pc:sldMk cId="1471509711" sldId="503"/>
            <ac:inkMk id="6" creationId="{7D404097-B43A-B34B-8F87-F89E12356954}"/>
          </ac:inkMkLst>
        </pc:inkChg>
        <pc:inkChg chg="add">
          <ac:chgData name="pavlos protopapas" userId="74894_tp_dropbox" providerId="OAuth2" clId="{9FDDBE9B-B937-EC41-A5EB-4D8DF32A1920}" dt="2020-06-21T18:48:49.440" v="46"/>
          <ac:inkMkLst>
            <pc:docMk/>
            <pc:sldMk cId="1471509711" sldId="503"/>
            <ac:inkMk id="10" creationId="{5E6F49B2-E4D0-B947-AF20-C9B030036234}"/>
          </ac:inkMkLst>
        </pc:inkChg>
        <pc:inkChg chg="add">
          <ac:chgData name="pavlos protopapas" userId="74894_tp_dropbox" providerId="OAuth2" clId="{9FDDBE9B-B937-EC41-A5EB-4D8DF32A1920}" dt="2020-06-21T18:48:49.743" v="47"/>
          <ac:inkMkLst>
            <pc:docMk/>
            <pc:sldMk cId="1471509711" sldId="503"/>
            <ac:inkMk id="13" creationId="{FFFB3A14-DED5-8A4C-AAA2-5A0E4C94346C}"/>
          </ac:inkMkLst>
        </pc:inkChg>
        <pc:inkChg chg="add">
          <ac:chgData name="pavlos protopapas" userId="74894_tp_dropbox" providerId="OAuth2" clId="{9FDDBE9B-B937-EC41-A5EB-4D8DF32A1920}" dt="2020-06-21T18:48:50.160" v="48"/>
          <ac:inkMkLst>
            <pc:docMk/>
            <pc:sldMk cId="1471509711" sldId="503"/>
            <ac:inkMk id="15" creationId="{40972E2F-BF47-6B47-B8FE-A0AB7F3E51D8}"/>
          </ac:inkMkLst>
        </pc:inkChg>
        <pc:inkChg chg="add">
          <ac:chgData name="pavlos protopapas" userId="74894_tp_dropbox" providerId="OAuth2" clId="{9FDDBE9B-B937-EC41-A5EB-4D8DF32A1920}" dt="2020-06-21T18:48:50.510" v="49"/>
          <ac:inkMkLst>
            <pc:docMk/>
            <pc:sldMk cId="1471509711" sldId="503"/>
            <ac:inkMk id="17" creationId="{9C73CBD4-4299-4E4B-9E42-6FD4A0447E60}"/>
          </ac:inkMkLst>
        </pc:inkChg>
        <pc:inkChg chg="add">
          <ac:chgData name="pavlos protopapas" userId="74894_tp_dropbox" providerId="OAuth2" clId="{9FDDBE9B-B937-EC41-A5EB-4D8DF32A1920}" dt="2020-06-21T18:48:51.283" v="50"/>
          <ac:inkMkLst>
            <pc:docMk/>
            <pc:sldMk cId="1471509711" sldId="503"/>
            <ac:inkMk id="18" creationId="{6AD84C0F-F8AC-CF4C-BF70-3CC7651CB705}"/>
          </ac:inkMkLst>
        </pc:inkChg>
        <pc:inkChg chg="add">
          <ac:chgData name="pavlos protopapas" userId="74894_tp_dropbox" providerId="OAuth2" clId="{9FDDBE9B-B937-EC41-A5EB-4D8DF32A1920}" dt="2020-06-21T18:48:51.562" v="51"/>
          <ac:inkMkLst>
            <pc:docMk/>
            <pc:sldMk cId="1471509711" sldId="503"/>
            <ac:inkMk id="19" creationId="{DDB17B55-F791-7B40-8FB8-21E99C41D1B9}"/>
          </ac:inkMkLst>
        </pc:inkChg>
        <pc:inkChg chg="add">
          <ac:chgData name="pavlos protopapas" userId="74894_tp_dropbox" providerId="OAuth2" clId="{9FDDBE9B-B937-EC41-A5EB-4D8DF32A1920}" dt="2020-06-21T18:48:52.161" v="52"/>
          <ac:inkMkLst>
            <pc:docMk/>
            <pc:sldMk cId="1471509711" sldId="503"/>
            <ac:inkMk id="20" creationId="{90E720CE-4F35-8C42-829B-669506506EF2}"/>
          </ac:inkMkLst>
        </pc:inkChg>
        <pc:inkChg chg="add">
          <ac:chgData name="pavlos protopapas" userId="74894_tp_dropbox" providerId="OAuth2" clId="{9FDDBE9B-B937-EC41-A5EB-4D8DF32A1920}" dt="2020-06-21T18:48:52.370" v="53"/>
          <ac:inkMkLst>
            <pc:docMk/>
            <pc:sldMk cId="1471509711" sldId="503"/>
            <ac:inkMk id="21" creationId="{7E910397-C964-9A43-975F-C76AB31ECFFD}"/>
          </ac:inkMkLst>
        </pc:inkChg>
        <pc:inkChg chg="add">
          <ac:chgData name="pavlos protopapas" userId="74894_tp_dropbox" providerId="OAuth2" clId="{9FDDBE9B-B937-EC41-A5EB-4D8DF32A1920}" dt="2020-06-21T18:48:52.537" v="54"/>
          <ac:inkMkLst>
            <pc:docMk/>
            <pc:sldMk cId="1471509711" sldId="503"/>
            <ac:inkMk id="22" creationId="{2831BF9D-E188-A34F-9692-BC5C37F34429}"/>
          </ac:inkMkLst>
        </pc:inkChg>
        <pc:inkChg chg="add">
          <ac:chgData name="pavlos protopapas" userId="74894_tp_dropbox" providerId="OAuth2" clId="{9FDDBE9B-B937-EC41-A5EB-4D8DF32A1920}" dt="2020-06-21T18:48:52.984" v="55"/>
          <ac:inkMkLst>
            <pc:docMk/>
            <pc:sldMk cId="1471509711" sldId="503"/>
            <ac:inkMk id="23" creationId="{AC4170A8-E91C-A84C-A661-731527C36CCA}"/>
          </ac:inkMkLst>
        </pc:inkChg>
      </pc:sldChg>
      <pc:sldChg chg="addSp">
        <pc:chgData name="pavlos protopapas" userId="74894_tp_dropbox" providerId="OAuth2" clId="{9FDDBE9B-B937-EC41-A5EB-4D8DF32A1920}" dt="2020-06-21T18:49:30.292" v="63"/>
        <pc:sldMkLst>
          <pc:docMk/>
          <pc:sldMk cId="3070718624" sldId="505"/>
        </pc:sldMkLst>
        <pc:grpChg chg="add">
          <ac:chgData name="pavlos protopapas" userId="74894_tp_dropbox" providerId="OAuth2" clId="{9FDDBE9B-B937-EC41-A5EB-4D8DF32A1920}" dt="2020-06-21T18:49:30.292" v="63"/>
          <ac:grpSpMkLst>
            <pc:docMk/>
            <pc:sldMk cId="3070718624" sldId="505"/>
            <ac:grpSpMk id="16" creationId="{3CEA74C5-96E6-CA42-947C-74CE1752D79C}"/>
          </ac:grpSpMkLst>
        </pc:grpChg>
        <pc:grpChg chg="add">
          <ac:chgData name="pavlos protopapas" userId="74894_tp_dropbox" providerId="OAuth2" clId="{9FDDBE9B-B937-EC41-A5EB-4D8DF32A1920}" dt="2020-06-21T18:49:30.292" v="63"/>
          <ac:grpSpMkLst>
            <pc:docMk/>
            <pc:sldMk cId="3070718624" sldId="505"/>
            <ac:grpSpMk id="17" creationId="{AD7CB30C-5D44-2848-A8E8-D80C4ECC4D6F}"/>
          </ac:grpSpMkLst>
        </pc:grpChg>
        <pc:inkChg chg="add">
          <ac:chgData name="pavlos protopapas" userId="74894_tp_dropbox" providerId="OAuth2" clId="{9FDDBE9B-B937-EC41-A5EB-4D8DF32A1920}" dt="2020-06-21T18:49:26.555" v="57"/>
          <ac:inkMkLst>
            <pc:docMk/>
            <pc:sldMk cId="3070718624" sldId="505"/>
            <ac:inkMk id="9" creationId="{77F4117D-6EB4-3C49-A0B3-C6F44FA22AC3}"/>
          </ac:inkMkLst>
        </pc:inkChg>
        <pc:inkChg chg="add">
          <ac:chgData name="pavlos protopapas" userId="74894_tp_dropbox" providerId="OAuth2" clId="{9FDDBE9B-B937-EC41-A5EB-4D8DF32A1920}" dt="2020-06-21T18:49:26.997" v="58"/>
          <ac:inkMkLst>
            <pc:docMk/>
            <pc:sldMk cId="3070718624" sldId="505"/>
            <ac:inkMk id="10" creationId="{9D37CFC3-19AE-704E-A772-FB472D8C1007}"/>
          </ac:inkMkLst>
        </pc:inkChg>
        <pc:inkChg chg="add">
          <ac:chgData name="pavlos protopapas" userId="74894_tp_dropbox" providerId="OAuth2" clId="{9FDDBE9B-B937-EC41-A5EB-4D8DF32A1920}" dt="2020-06-21T18:49:27.542" v="59"/>
          <ac:inkMkLst>
            <pc:docMk/>
            <pc:sldMk cId="3070718624" sldId="505"/>
            <ac:inkMk id="11" creationId="{D4577A6C-57CD-A54B-A05A-1911577DB0E9}"/>
          </ac:inkMkLst>
        </pc:inkChg>
        <pc:inkChg chg="add">
          <ac:chgData name="pavlos protopapas" userId="74894_tp_dropbox" providerId="OAuth2" clId="{9FDDBE9B-B937-EC41-A5EB-4D8DF32A1920}" dt="2020-06-21T18:49:28.430" v="60"/>
          <ac:inkMkLst>
            <pc:docMk/>
            <pc:sldMk cId="3070718624" sldId="505"/>
            <ac:inkMk id="13" creationId="{CF656AD2-590B-664A-BACC-E0C86EFF4F7C}"/>
          </ac:inkMkLst>
        </pc:inkChg>
        <pc:inkChg chg="add">
          <ac:chgData name="pavlos protopapas" userId="74894_tp_dropbox" providerId="OAuth2" clId="{9FDDBE9B-B937-EC41-A5EB-4D8DF32A1920}" dt="2020-06-21T18:49:28.727" v="61"/>
          <ac:inkMkLst>
            <pc:docMk/>
            <pc:sldMk cId="3070718624" sldId="505"/>
            <ac:inkMk id="14" creationId="{7DEC42E8-12EE-9543-8E6A-4370C934A940}"/>
          </ac:inkMkLst>
        </pc:inkChg>
        <pc:inkChg chg="add">
          <ac:chgData name="pavlos protopapas" userId="74894_tp_dropbox" providerId="OAuth2" clId="{9FDDBE9B-B937-EC41-A5EB-4D8DF32A1920}" dt="2020-06-21T18:49:29.272" v="62"/>
          <ac:inkMkLst>
            <pc:docMk/>
            <pc:sldMk cId="3070718624" sldId="505"/>
            <ac:inkMk id="15" creationId="{A7839F05-A86B-254A-AF07-E98F9FC88569}"/>
          </ac:inkMkLst>
        </pc:inkChg>
      </pc:sldChg>
      <pc:sldChg chg="addSp">
        <pc:chgData name="pavlos protopapas" userId="74894_tp_dropbox" providerId="OAuth2" clId="{9FDDBE9B-B937-EC41-A5EB-4D8DF32A1920}" dt="2020-06-21T18:50:57.440" v="111"/>
        <pc:sldMkLst>
          <pc:docMk/>
          <pc:sldMk cId="3779653806" sldId="564"/>
        </pc:sldMkLst>
        <pc:inkChg chg="add">
          <ac:chgData name="pavlos protopapas" userId="74894_tp_dropbox" providerId="OAuth2" clId="{9FDDBE9B-B937-EC41-A5EB-4D8DF32A1920}" dt="2020-06-21T18:50:57.440" v="111"/>
          <ac:inkMkLst>
            <pc:docMk/>
            <pc:sldMk cId="3779653806" sldId="564"/>
            <ac:inkMk id="5" creationId="{242560AC-18AF-6148-9EB4-6900E6A7E5CC}"/>
          </ac:inkMkLst>
        </pc:inkChg>
      </pc:sldChg>
    </pc:docChg>
  </pc:docChgLst>
</pc:chgInfo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9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5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8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8.e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63.emf"/><Relationship Id="rId1" Type="http://schemas.openxmlformats.org/officeDocument/2006/relationships/image" Target="../media/image62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7728AC-4B4F-4348-A192-856689668E8F}" type="datetimeFigureOut">
              <a:rPr lang="en-US" smtClean="0"/>
              <a:t>3/1/22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F51C37-763A-A544-96C6-A43233B492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3686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51C37-763A-A544-96C6-A43233B4922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0015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distill.pub</a:t>
            </a:r>
            <a:r>
              <a:rPr lang="en-US" dirty="0"/>
              <a:t>/2017/momentum/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4DF715-0D1B-C14C-A767-9319589B51C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2583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that momentum </a:t>
            </a:r>
            <a:r>
              <a:rPr lang="en-US"/>
              <a:t>is from past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4DF715-0D1B-C14C-A767-9319589B51C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8074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51C37-763A-A544-96C6-A43233B4922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4203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Introduce normal momentum and then </a:t>
            </a:r>
            <a:r>
              <a:rPr lang="en-US" dirty="0" err="1"/>
              <a:t>Nesterov</a:t>
            </a:r>
            <a:r>
              <a:rPr lang="en-US" dirty="0"/>
              <a:t>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51C37-763A-A544-96C6-A43233B4922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3329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that momentum </a:t>
            </a:r>
            <a:r>
              <a:rPr lang="en-US"/>
              <a:t>is from past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4DF715-0D1B-C14C-A767-9319589B51C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7004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Introduce normal momentum and then </a:t>
            </a:r>
            <a:r>
              <a:rPr lang="en-US" dirty="0" err="1"/>
              <a:t>Nesterov</a:t>
            </a:r>
            <a:r>
              <a:rPr lang="en-US" dirty="0"/>
              <a:t>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51C37-763A-A544-96C6-A43233B4922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3553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Introduce normal momentum and then </a:t>
            </a:r>
            <a:r>
              <a:rPr lang="en-US" dirty="0" err="1"/>
              <a:t>Nesterov</a:t>
            </a:r>
            <a:r>
              <a:rPr lang="en-US" dirty="0"/>
              <a:t>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51C37-763A-A544-96C6-A43233B4922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6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51C37-763A-A544-96C6-A43233B4922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1860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51C37-763A-A544-96C6-A43233B4922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57052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51C37-763A-A544-96C6-A43233B4922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9045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51C37-763A-A544-96C6-A43233B4922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99183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51C37-763A-A544-96C6-A43233B4922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34074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51C37-763A-A544-96C6-A43233B4922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69826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51C37-763A-A544-96C6-A43233B4922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6464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51C37-763A-A544-96C6-A43233B4922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69690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51C37-763A-A544-96C6-A43233B4922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74097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51C37-763A-A544-96C6-A43233B4922E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0146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51C37-763A-A544-96C6-A43233B4922E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43686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51C37-763A-A544-96C6-A43233B4922E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14572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Remove dashed lines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51C37-763A-A544-96C6-A43233B4922E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983234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51C37-763A-A544-96C6-A43233B4922E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911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51C37-763A-A544-96C6-A43233B4922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59707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Somehow connect diagram with equations.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51C37-763A-A544-96C6-A43233B4922E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19450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51C37-763A-A544-96C6-A43233B4922E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46809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51C37-763A-A544-96C6-A43233B4922E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7366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distill.pub</a:t>
            </a:r>
            <a:r>
              <a:rPr lang="en-US" dirty="0"/>
              <a:t>/2017/momentum/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4DF715-0D1B-C14C-A767-9319589B51C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79070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distill.pub</a:t>
            </a:r>
            <a:r>
              <a:rPr lang="en-US" dirty="0"/>
              <a:t>/2017/momentum/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4DF715-0D1B-C14C-A767-9319589B51C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8008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distill.pub</a:t>
            </a:r>
            <a:r>
              <a:rPr lang="en-US" dirty="0"/>
              <a:t>/2017/momentum/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4DF715-0D1B-C14C-A767-9319589B51C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01765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distill.pub</a:t>
            </a:r>
            <a:r>
              <a:rPr lang="en-US" dirty="0"/>
              <a:t>/2017/momentum/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4DF715-0D1B-C14C-A767-9319589B51C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0115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distill.pub</a:t>
            </a:r>
            <a:r>
              <a:rPr lang="en-US" dirty="0"/>
              <a:t>/2017/momentum/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4DF715-0D1B-C14C-A767-9319589B51C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4670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distill.pub</a:t>
            </a:r>
            <a:r>
              <a:rPr lang="en-US" dirty="0"/>
              <a:t>/2017/momentum/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4DF715-0D1B-C14C-A767-9319589B51C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1928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694902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 sz="3400" b="0" i="0" baseline="0">
                <a:solidFill>
                  <a:srgbClr val="464646"/>
                </a:solidFill>
                <a:latin typeface="Karla" charset="0"/>
                <a:ea typeface="Karla" charset="0"/>
                <a:cs typeface="Karla" charset="0"/>
              </a:defRPr>
            </a:lvl1pPr>
          </a:lstStyle>
          <a:p>
            <a:r>
              <a:rPr lang="en-US"/>
              <a:t>Lecture #: 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082800" y="2958528"/>
            <a:ext cx="8026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Karla" charset="0"/>
                <a:ea typeface="Karla" charset="0"/>
                <a:cs typeface="Karla" charset="0"/>
              </a:rPr>
              <a:t> </a:t>
            </a:r>
            <a:endParaRPr lang="en-US" sz="2400" b="0" i="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pPr algn="ctr"/>
            <a:r>
              <a:rPr lang="en-US" sz="2400" b="0" i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2400" b="0" i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r>
              <a:rPr 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6742389-4678-0B4D-B835-4EC463236E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6533D2A4-8940-6841-B8BA-DA4C5561DA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70320"/>
            <a:ext cx="2844800" cy="365125"/>
          </a:xfrm>
        </p:spPr>
        <p:txBody>
          <a:bodyPr/>
          <a:lstStyle/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2947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>
                <a:solidFill>
                  <a:srgbClr val="46464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7" name="Picture 6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8" name="Picture 7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cxnSp>
        <p:nvCxnSpPr>
          <p:cNvPr id="10" name="Straight Connector 9"/>
          <p:cNvCxnSpPr/>
          <p:nvPr/>
        </p:nvCxnSpPr>
        <p:spPr>
          <a:xfrm>
            <a:off x="0" y="789856"/>
            <a:ext cx="12192000" cy="0"/>
          </a:xfrm>
          <a:prstGeom prst="line">
            <a:avLst/>
          </a:prstGeom>
          <a:ln w="9525" cmpd="sng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015746" y="6400800"/>
            <a:ext cx="228780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CS109A, Protopapas, Rader, Tanner</a:t>
            </a:r>
          </a:p>
        </p:txBody>
      </p:sp>
    </p:spTree>
    <p:extLst>
      <p:ext uri="{BB962C8B-B14F-4D97-AF65-F5344CB8AC3E}">
        <p14:creationId xmlns:p14="http://schemas.microsoft.com/office/powerpoint/2010/main" val="40825098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ly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2951" y="357487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015747" y="6400800"/>
            <a:ext cx="22878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CS109A, Protopapas, Rader, Tanner</a:t>
            </a:r>
          </a:p>
        </p:txBody>
      </p:sp>
      <p:grpSp>
        <p:nvGrpSpPr>
          <p:cNvPr id="10" name="Group 9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1" name="Picture 10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3" name="Picture 12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531925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82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6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4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2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09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27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4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113721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0109057" y="6109785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 Protopapas</a:t>
            </a:r>
          </a:p>
        </p:txBody>
      </p:sp>
      <p:grpSp>
        <p:nvGrpSpPr>
          <p:cNvPr id="13" name="Group 12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4" name="Picture 13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5" name="Picture 14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7475766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4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4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1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0" y="1535114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4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1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0" y="2174875"/>
            <a:ext cx="5389033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6" name="Picture 15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7" name="Picture 16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50837876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9958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015747" y="6400800"/>
            <a:ext cx="22878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CS109A, Protopapas, Rader, Tanner</a:t>
            </a:r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2" name="Picture 11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3" name="Picture 12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140525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5015747" y="6400800"/>
            <a:ext cx="22878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CS109A, Protopapas, Rader, Tanner</a:t>
            </a:r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0" name="Picture 9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1" name="Picture 10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278336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1"/>
            <a:ext cx="4011084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82" indent="0">
              <a:buNone/>
              <a:defRPr sz="1200"/>
            </a:lvl2pPr>
            <a:lvl3pPr marL="914364" indent="0">
              <a:buNone/>
              <a:defRPr sz="1000"/>
            </a:lvl3pPr>
            <a:lvl4pPr marL="1371545" indent="0">
              <a:buNone/>
              <a:defRPr sz="900"/>
            </a:lvl4pPr>
            <a:lvl5pPr marL="1828727" indent="0">
              <a:buNone/>
              <a:defRPr sz="900"/>
            </a:lvl5pPr>
            <a:lvl6pPr marL="2285909" indent="0">
              <a:buNone/>
              <a:defRPr sz="900"/>
            </a:lvl6pPr>
            <a:lvl7pPr marL="2743091" indent="0">
              <a:buNone/>
              <a:defRPr sz="900"/>
            </a:lvl7pPr>
            <a:lvl8pPr marL="3200272" indent="0">
              <a:buNone/>
              <a:defRPr sz="900"/>
            </a:lvl8pPr>
            <a:lvl9pPr marL="3657454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908490"/>
      </p:ext>
    </p:extLst>
  </p:cSld>
  <p:clrMapOvr>
    <a:masterClrMapping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182" indent="0">
              <a:buNone/>
              <a:defRPr sz="2800"/>
            </a:lvl2pPr>
            <a:lvl3pPr marL="914364" indent="0">
              <a:buNone/>
              <a:defRPr sz="2400"/>
            </a:lvl3pPr>
            <a:lvl4pPr marL="1371545" indent="0">
              <a:buNone/>
              <a:defRPr sz="2000"/>
            </a:lvl4pPr>
            <a:lvl5pPr marL="1828727" indent="0">
              <a:buNone/>
              <a:defRPr sz="2000"/>
            </a:lvl5pPr>
            <a:lvl6pPr marL="2285909" indent="0">
              <a:buNone/>
              <a:defRPr sz="2000"/>
            </a:lvl6pPr>
            <a:lvl7pPr marL="2743091" indent="0">
              <a:buNone/>
              <a:defRPr sz="2000"/>
            </a:lvl7pPr>
            <a:lvl8pPr marL="3200272" indent="0">
              <a:buNone/>
              <a:defRPr sz="2000"/>
            </a:lvl8pPr>
            <a:lvl9pPr marL="3657454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82" indent="0">
              <a:buNone/>
              <a:defRPr sz="1200"/>
            </a:lvl2pPr>
            <a:lvl3pPr marL="914364" indent="0">
              <a:buNone/>
              <a:defRPr sz="1000"/>
            </a:lvl3pPr>
            <a:lvl4pPr marL="1371545" indent="0">
              <a:buNone/>
              <a:defRPr sz="900"/>
            </a:lvl4pPr>
            <a:lvl5pPr marL="1828727" indent="0">
              <a:buNone/>
              <a:defRPr sz="900"/>
            </a:lvl5pPr>
            <a:lvl6pPr marL="2285909" indent="0">
              <a:buNone/>
              <a:defRPr sz="900"/>
            </a:lvl6pPr>
            <a:lvl7pPr marL="2743091" indent="0">
              <a:buNone/>
              <a:defRPr sz="900"/>
            </a:lvl7pPr>
            <a:lvl8pPr marL="3200272" indent="0">
              <a:buNone/>
              <a:defRPr sz="900"/>
            </a:lvl8pPr>
            <a:lvl9pPr marL="3657454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753410"/>
      </p:ext>
    </p:extLst>
  </p:cSld>
  <p:clrMapOvr>
    <a:masterClrMapping/>
  </p:clrMapOvr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596482"/>
            <a:ext cx="10972800" cy="211114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779312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>
                <a:solidFill>
                  <a:srgbClr val="46464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789856"/>
            <a:ext cx="12192000" cy="0"/>
          </a:xfrm>
          <a:prstGeom prst="line">
            <a:avLst/>
          </a:prstGeom>
          <a:ln w="9525" cmpd="sng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8C36D0B-EE15-CD48-A434-E143EC727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70320"/>
            <a:ext cx="2844800" cy="365125"/>
          </a:xfrm>
        </p:spPr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5B1F4207-B4D7-3A4B-AEA5-982E2C5935F3}"/>
              </a:ext>
            </a:extLst>
          </p:cNvPr>
          <p:cNvSpPr txBox="1">
            <a:spLocks/>
          </p:cNvSpPr>
          <p:nvPr/>
        </p:nvSpPr>
        <p:spPr>
          <a:xfrm>
            <a:off x="8737600" y="6369206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1B7CCDB-6D39-0547-B7B3-C80E39D6513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22530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099413"/>
      </p:ext>
    </p:extLst>
  </p:cSld>
  <p:clrMapOvr>
    <a:masterClrMapping/>
  </p:clrMapOvr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Exercis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A22DB-FEE8-2E4A-8B65-7798D0AB4A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474792"/>
            <a:ext cx="10515600" cy="73713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URL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9D7E88B-573E-3C44-ABF1-1BB6D8E1B0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425817-4A14-AE4C-935C-34251C0CF1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322AAE-88F2-094B-BD24-7A4E24AB3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604A511-71A5-2540-97AC-AD30E2BB60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85F3A431-4B05-674F-A8FD-CD709642281C}"/>
              </a:ext>
            </a:extLst>
          </p:cNvPr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1" name="Picture 10" descr="iacs.png">
              <a:extLst>
                <a:ext uri="{FF2B5EF4-FFF2-40B4-BE49-F238E27FC236}">
                  <a16:creationId xmlns:a16="http://schemas.microsoft.com/office/drawing/2014/main" id="{863225A8-F6AD-6B4C-9FA2-E46AB25801A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2" name="Picture 11" descr="harvard.png">
              <a:extLst>
                <a:ext uri="{FF2B5EF4-FFF2-40B4-BE49-F238E27FC236}">
                  <a16:creationId xmlns:a16="http://schemas.microsoft.com/office/drawing/2014/main" id="{8BB7C2FA-7277-8D45-8C56-7C0C909DC8D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184111EF-7787-2847-9FA8-9EDB5CCB9E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4112" y="470660"/>
            <a:ext cx="3803776" cy="26891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5353DC9-6419-0C4D-92DA-7779587C1C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936C282B-2DC8-0C4D-A2BD-A7793C3F1C7D}"/>
              </a:ext>
            </a:extLst>
          </p:cNvPr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6" name="Picture 15" descr="iacs.png">
              <a:extLst>
                <a:ext uri="{FF2B5EF4-FFF2-40B4-BE49-F238E27FC236}">
                  <a16:creationId xmlns:a16="http://schemas.microsoft.com/office/drawing/2014/main" id="{359D76BA-4756-B543-AB2E-9711025A51C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7" name="Picture 16" descr="harvard.png">
              <a:extLst>
                <a:ext uri="{FF2B5EF4-FFF2-40B4-BE49-F238E27FC236}">
                  <a16:creationId xmlns:a16="http://schemas.microsoft.com/office/drawing/2014/main" id="{CEA9405C-CCAF-E641-B4B8-6B81C29843A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215DD222-190E-C24D-B6DC-9CCAAEE067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6E3FF81F-3676-1E47-9C6A-1193B8C5C2F1}"/>
              </a:ext>
            </a:extLst>
          </p:cNvPr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21" name="Picture 20" descr="iacs.png">
              <a:extLst>
                <a:ext uri="{FF2B5EF4-FFF2-40B4-BE49-F238E27FC236}">
                  <a16:creationId xmlns:a16="http://schemas.microsoft.com/office/drawing/2014/main" id="{A75DE9F9-E572-294B-AED3-AF9F1172834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22" name="Picture 21" descr="harvard.png">
              <a:extLst>
                <a:ext uri="{FF2B5EF4-FFF2-40B4-BE49-F238E27FC236}">
                  <a16:creationId xmlns:a16="http://schemas.microsoft.com/office/drawing/2014/main" id="{4E5E182E-73F3-6243-AC68-4DA694E90E4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BA407A3A-1A34-CF4A-A1C2-DF39D416D8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5A0FFE6-8AB1-C348-B3F5-29FAC7066A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806011"/>
      </p:ext>
    </p:extLst>
  </p:cSld>
  <p:clrMapOvr>
    <a:masterClrMapping/>
  </p:clrMapOvr>
  <p:hf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Exercis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54299518"/>
      </p:ext>
    </p:extLst>
  </p:cSld>
  <p:clrMapOvr>
    <a:masterClrMapping/>
  </p:clrMapOvr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694902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 sz="3400" b="0" i="0" baseline="0">
                <a:solidFill>
                  <a:srgbClr val="464646"/>
                </a:solidFill>
                <a:latin typeface="Karla" charset="0"/>
                <a:ea typeface="Karla" charset="0"/>
                <a:cs typeface="Karla" charset="0"/>
              </a:defRPr>
            </a:lvl1pPr>
          </a:lstStyle>
          <a:p>
            <a:r>
              <a:rPr lang="en-US"/>
              <a:t>Lecture #: 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082800" y="2958528"/>
            <a:ext cx="8026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Karla" charset="0"/>
                <a:ea typeface="Karla" charset="0"/>
                <a:cs typeface="Karla" charset="0"/>
              </a:rPr>
              <a:t> </a:t>
            </a:r>
            <a:endParaRPr lang="en-US" sz="2400" b="0" i="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pPr algn="ctr"/>
            <a:r>
              <a:rPr lang="en-US" sz="2400" b="0" i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2400" b="0" i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r>
              <a:rPr 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6742389-4678-0B4D-B835-4EC463236E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6533D2A4-8940-6841-B8BA-DA4C5561DA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70320"/>
            <a:ext cx="2844800" cy="365125"/>
          </a:xfrm>
        </p:spPr>
        <p:txBody>
          <a:bodyPr/>
          <a:lstStyle/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49777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>
                <a:solidFill>
                  <a:srgbClr val="46464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789856"/>
            <a:ext cx="12192000" cy="0"/>
          </a:xfrm>
          <a:prstGeom prst="line">
            <a:avLst/>
          </a:prstGeom>
          <a:ln w="9525" cmpd="sng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B78C72DE-9326-494D-BF1E-91B8CB282D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  <p:sp>
        <p:nvSpPr>
          <p:cNvPr id="17" name="Footer Placeholder 3">
            <a:extLst>
              <a:ext uri="{FF2B5EF4-FFF2-40B4-BE49-F238E27FC236}">
                <a16:creationId xmlns:a16="http://schemas.microsoft.com/office/drawing/2014/main" id="{6D28800E-F74C-3E4F-BDAE-59A99B1BE319}"/>
              </a:ext>
            </a:extLst>
          </p:cNvPr>
          <p:cNvSpPr txBox="1">
            <a:spLocks/>
          </p:cNvSpPr>
          <p:nvPr/>
        </p:nvSpPr>
        <p:spPr>
          <a:xfrm>
            <a:off x="4409440" y="6369207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cap="small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8C36D0B-EE15-CD48-A434-E143EC727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70320"/>
            <a:ext cx="2844800" cy="365125"/>
          </a:xfrm>
        </p:spPr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5B1F4207-B4D7-3A4B-AEA5-982E2C5935F3}"/>
              </a:ext>
            </a:extLst>
          </p:cNvPr>
          <p:cNvSpPr txBox="1">
            <a:spLocks/>
          </p:cNvSpPr>
          <p:nvPr/>
        </p:nvSpPr>
        <p:spPr>
          <a:xfrm>
            <a:off x="8737600" y="6369206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1B7CCDB-6D39-0547-B7B3-C80E39D6513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13116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ly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2951" y="357487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94AD4AD-D22A-3F41-AC38-92B3084A12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E773CB4-3ACC-3E4A-952B-44FE81A70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70320"/>
            <a:ext cx="2844800" cy="365125"/>
          </a:xfrm>
        </p:spPr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F74A6D3B-8E09-AC4E-861D-9DED14CEB2A8}"/>
              </a:ext>
            </a:extLst>
          </p:cNvPr>
          <p:cNvSpPr txBox="1">
            <a:spLocks/>
          </p:cNvSpPr>
          <p:nvPr/>
        </p:nvSpPr>
        <p:spPr>
          <a:xfrm>
            <a:off x="4409440" y="6369207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cap="small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00DF64-05C1-3C4C-A3AC-28D5F0CDEAFF}"/>
              </a:ext>
            </a:extLst>
          </p:cNvPr>
          <p:cNvSpPr txBox="1">
            <a:spLocks/>
          </p:cNvSpPr>
          <p:nvPr/>
        </p:nvSpPr>
        <p:spPr>
          <a:xfrm>
            <a:off x="8737600" y="6369206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1B7CCDB-6D39-0547-B7B3-C80E39D6513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45031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9958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E7391A5-B81A-3443-838C-E3FE0C0C73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086AC755-54D8-5E45-83BC-0BBE2B50E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70320"/>
            <a:ext cx="2844800" cy="365125"/>
          </a:xfrm>
        </p:spPr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434FD17A-79DB-574C-B389-DE60ACF3BBDD}"/>
              </a:ext>
            </a:extLst>
          </p:cNvPr>
          <p:cNvSpPr txBox="1">
            <a:spLocks/>
          </p:cNvSpPr>
          <p:nvPr/>
        </p:nvSpPr>
        <p:spPr>
          <a:xfrm>
            <a:off x="4409440" y="6369207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cap="small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443972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0AEBEDE8-EC37-D54C-8DC0-5D304A1415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72CA07E4-5DEA-5949-BDA3-FDAFB2022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70320"/>
            <a:ext cx="2844800" cy="365125"/>
          </a:xfrm>
        </p:spPr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27BAE784-B8C4-954F-97F8-182EE67D86AC}"/>
              </a:ext>
            </a:extLst>
          </p:cNvPr>
          <p:cNvSpPr txBox="1">
            <a:spLocks/>
          </p:cNvSpPr>
          <p:nvPr/>
        </p:nvSpPr>
        <p:spPr>
          <a:xfrm>
            <a:off x="4409440" y="6369207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cap="small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434372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xercis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A22DB-FEE8-2E4A-8B65-7798D0AB4A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474792"/>
            <a:ext cx="10515600" cy="73713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URL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322AAE-88F2-094B-BD24-7A4E24AB3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604A511-71A5-2540-97AC-AD30E2BB60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84111EF-7787-2847-9FA8-9EDB5CCB9E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544" y="216660"/>
            <a:ext cx="5378912" cy="3802651"/>
          </a:xfrm>
          <a:prstGeom prst="rect">
            <a:avLst/>
          </a:prstGeom>
        </p:spPr>
      </p:pic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710251E8-8D29-1449-B7AE-6F55F63889A5}"/>
              </a:ext>
            </a:extLst>
          </p:cNvPr>
          <p:cNvSpPr txBox="1">
            <a:spLocks/>
          </p:cNvSpPr>
          <p:nvPr/>
        </p:nvSpPr>
        <p:spPr>
          <a:xfrm>
            <a:off x="4409440" y="6369207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cap="small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5B6CCD7-6D5B-0B4C-8060-804A69E2E9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265E7FC-DBB3-F648-AF77-0F599D2A23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544" y="216660"/>
            <a:ext cx="5378912" cy="380265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4750CC7-4C1B-F245-AC56-163ABC5E60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E13555C-B3E7-2248-85F9-D9C625BD6E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544" y="216660"/>
            <a:ext cx="5378912" cy="3802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571541"/>
      </p:ext>
    </p:extLst>
  </p:cSld>
  <p:clrMapOvr>
    <a:masterClrMapping/>
  </p:clrMapOvr>
  <p:hf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9625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ly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2951" y="357487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94AD4AD-D22A-3F41-AC38-92B3084A12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E773CB4-3ACC-3E4A-952B-44FE81A70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70320"/>
            <a:ext cx="2844800" cy="365125"/>
          </a:xfrm>
        </p:spPr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F74A6D3B-8E09-AC4E-861D-9DED14CEB2A8}"/>
              </a:ext>
            </a:extLst>
          </p:cNvPr>
          <p:cNvSpPr txBox="1">
            <a:spLocks/>
          </p:cNvSpPr>
          <p:nvPr/>
        </p:nvSpPr>
        <p:spPr>
          <a:xfrm>
            <a:off x="4409440" y="6369207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cap="small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00DF64-05C1-3C4C-A3AC-28D5F0CDEAFF}"/>
              </a:ext>
            </a:extLst>
          </p:cNvPr>
          <p:cNvSpPr txBox="1">
            <a:spLocks/>
          </p:cNvSpPr>
          <p:nvPr/>
        </p:nvSpPr>
        <p:spPr>
          <a:xfrm>
            <a:off x="8737600" y="6369206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1B7CCDB-6D39-0547-B7B3-C80E39D6513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33126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Exercis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A22DB-FEE8-2E4A-8B65-7798D0AB4A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474792"/>
            <a:ext cx="10515600" cy="73713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URL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9D7E88B-573E-3C44-ABF1-1BB6D8E1B0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425817-4A14-AE4C-935C-34251C0CF1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322AAE-88F2-094B-BD24-7A4E24AB3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604A511-71A5-2540-97AC-AD30E2BB60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84111EF-7787-2847-9FA8-9EDB5CCB9E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544" y="216660"/>
            <a:ext cx="5378912" cy="3802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083362"/>
      </p:ext>
    </p:extLst>
  </p:cSld>
  <p:clrMapOvr>
    <a:masterClrMapping/>
  </p:clrMapOvr>
  <p:hf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694902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 sz="3400" b="0" i="0" baseline="0">
                <a:solidFill>
                  <a:srgbClr val="464646"/>
                </a:solidFill>
                <a:latin typeface="Karla" charset="0"/>
                <a:ea typeface="Karla" charset="0"/>
                <a:cs typeface="Karla" charset="0"/>
              </a:defRPr>
            </a:lvl1pPr>
          </a:lstStyle>
          <a:p>
            <a:r>
              <a:rPr lang="en-US"/>
              <a:t>Lecture #: 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082800" y="2958528"/>
            <a:ext cx="8026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Karla" charset="0"/>
                <a:ea typeface="Karla" charset="0"/>
                <a:cs typeface="Karla" charset="0"/>
              </a:rPr>
              <a:t> </a:t>
            </a:r>
            <a:endParaRPr lang="en-US" sz="2400" b="0" i="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pPr algn="ctr"/>
            <a:r>
              <a:rPr lang="en-US" sz="2400" b="0" i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2400" b="0" i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r>
              <a:rPr 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6742389-4678-0B4D-B835-4EC463236E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6533D2A4-8940-6841-B8BA-DA4C5561DA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70320"/>
            <a:ext cx="2844800" cy="365125"/>
          </a:xfrm>
        </p:spPr>
        <p:txBody>
          <a:bodyPr/>
          <a:lstStyle/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15861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>
                <a:solidFill>
                  <a:srgbClr val="46464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789856"/>
            <a:ext cx="12192000" cy="0"/>
          </a:xfrm>
          <a:prstGeom prst="line">
            <a:avLst/>
          </a:prstGeom>
          <a:ln w="9525" cmpd="sng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B78C72DE-9326-494D-BF1E-91B8CB282D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  <p:sp>
        <p:nvSpPr>
          <p:cNvPr id="17" name="Footer Placeholder 3">
            <a:extLst>
              <a:ext uri="{FF2B5EF4-FFF2-40B4-BE49-F238E27FC236}">
                <a16:creationId xmlns:a16="http://schemas.microsoft.com/office/drawing/2014/main" id="{6D28800E-F74C-3E4F-BDAE-59A99B1BE319}"/>
              </a:ext>
            </a:extLst>
          </p:cNvPr>
          <p:cNvSpPr txBox="1">
            <a:spLocks/>
          </p:cNvSpPr>
          <p:nvPr/>
        </p:nvSpPr>
        <p:spPr>
          <a:xfrm>
            <a:off x="4409440" y="6369207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cap="small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8C36D0B-EE15-CD48-A434-E143EC727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70320"/>
            <a:ext cx="2844800" cy="365125"/>
          </a:xfrm>
        </p:spPr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5B1F4207-B4D7-3A4B-AEA5-982E2C5935F3}"/>
              </a:ext>
            </a:extLst>
          </p:cNvPr>
          <p:cNvSpPr txBox="1">
            <a:spLocks/>
          </p:cNvSpPr>
          <p:nvPr/>
        </p:nvSpPr>
        <p:spPr>
          <a:xfrm>
            <a:off x="8737600" y="6369206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1B7CCDB-6D39-0547-B7B3-C80E39D6513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49631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ly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2951" y="357487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94AD4AD-D22A-3F41-AC38-92B3084A12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E773CB4-3ACC-3E4A-952B-44FE81A70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70320"/>
            <a:ext cx="2844800" cy="365125"/>
          </a:xfrm>
        </p:spPr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F74A6D3B-8E09-AC4E-861D-9DED14CEB2A8}"/>
              </a:ext>
            </a:extLst>
          </p:cNvPr>
          <p:cNvSpPr txBox="1">
            <a:spLocks/>
          </p:cNvSpPr>
          <p:nvPr/>
        </p:nvSpPr>
        <p:spPr>
          <a:xfrm>
            <a:off x="4409440" y="6369207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cap="small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00DF64-05C1-3C4C-A3AC-28D5F0CDEAFF}"/>
              </a:ext>
            </a:extLst>
          </p:cNvPr>
          <p:cNvSpPr txBox="1">
            <a:spLocks/>
          </p:cNvSpPr>
          <p:nvPr/>
        </p:nvSpPr>
        <p:spPr>
          <a:xfrm>
            <a:off x="8737600" y="6369206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1B7CCDB-6D39-0547-B7B3-C80E39D6513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95969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9958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E7391A5-B81A-3443-838C-E3FE0C0C73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086AC755-54D8-5E45-83BC-0BBE2B50E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70320"/>
            <a:ext cx="2844800" cy="365125"/>
          </a:xfrm>
        </p:spPr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434FD17A-79DB-574C-B389-DE60ACF3BBDD}"/>
              </a:ext>
            </a:extLst>
          </p:cNvPr>
          <p:cNvSpPr txBox="1">
            <a:spLocks/>
          </p:cNvSpPr>
          <p:nvPr/>
        </p:nvSpPr>
        <p:spPr>
          <a:xfrm>
            <a:off x="4409440" y="6369207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cap="small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81641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0AEBEDE8-EC37-D54C-8DC0-5D304A1415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59442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xercis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A22DB-FEE8-2E4A-8B65-7798D0AB4A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474792"/>
            <a:ext cx="10515600" cy="73713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URL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322AAE-88F2-094B-BD24-7A4E24AB3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604A511-71A5-2540-97AC-AD30E2BB60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84111EF-7787-2847-9FA8-9EDB5CCB9E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544" y="216660"/>
            <a:ext cx="5378912" cy="3802651"/>
          </a:xfrm>
          <a:prstGeom prst="rect">
            <a:avLst/>
          </a:prstGeom>
        </p:spPr>
      </p:pic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710251E8-8D29-1449-B7AE-6F55F63889A5}"/>
              </a:ext>
            </a:extLst>
          </p:cNvPr>
          <p:cNvSpPr txBox="1">
            <a:spLocks/>
          </p:cNvSpPr>
          <p:nvPr/>
        </p:nvSpPr>
        <p:spPr>
          <a:xfrm>
            <a:off x="4409440" y="6369207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cap="small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5B6CCD7-6D5B-0B4C-8060-804A69E2E9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265E7FC-DBB3-F648-AF77-0F599D2A23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544" y="216660"/>
            <a:ext cx="5378912" cy="380265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4750CC7-4C1B-F245-AC56-163ABC5E60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E13555C-B3E7-2248-85F9-D9C625BD6E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544" y="216660"/>
            <a:ext cx="5378912" cy="3802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95852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05207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Exercis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A22DB-FEE8-2E4A-8B65-7798D0AB4A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474792"/>
            <a:ext cx="10515600" cy="73713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URL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9D7E88B-573E-3C44-ABF1-1BB6D8E1B0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425817-4A14-AE4C-935C-34251C0CF1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322AAE-88F2-094B-BD24-7A4E24AB3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604A511-71A5-2540-97AC-AD30E2BB60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84111EF-7787-2847-9FA8-9EDB5CCB9E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544" y="216660"/>
            <a:ext cx="5378912" cy="3802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71129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694902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 sz="3400" b="0" i="0" baseline="0">
                <a:solidFill>
                  <a:srgbClr val="464646"/>
                </a:solidFill>
                <a:latin typeface="Karla" charset="0"/>
                <a:ea typeface="Karla" charset="0"/>
                <a:cs typeface="Karla" charset="0"/>
              </a:defRPr>
            </a:lvl1pPr>
          </a:lstStyle>
          <a:p>
            <a:r>
              <a:rPr lang="en-US"/>
              <a:t>Lecture #: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082800" y="2958528"/>
            <a:ext cx="8026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 Protopapas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14EA3DB-0FD3-C649-91D8-2BC2AC8FAC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067268"/>
            <a:ext cx="333532" cy="333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0027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9958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E7391A5-B81A-3443-838C-E3FE0C0C73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086AC755-54D8-5E45-83BC-0BBE2B50E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70320"/>
            <a:ext cx="2844800" cy="365125"/>
          </a:xfrm>
        </p:spPr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434FD17A-79DB-574C-B389-DE60ACF3BBDD}"/>
              </a:ext>
            </a:extLst>
          </p:cNvPr>
          <p:cNvSpPr txBox="1">
            <a:spLocks/>
          </p:cNvSpPr>
          <p:nvPr/>
        </p:nvSpPr>
        <p:spPr>
          <a:xfrm>
            <a:off x="4409440" y="6369207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cap="small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792348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>
                <a:solidFill>
                  <a:srgbClr val="46464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76640" y="6349042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789856"/>
            <a:ext cx="12192000" cy="0"/>
          </a:xfrm>
          <a:prstGeom prst="line">
            <a:avLst/>
          </a:prstGeom>
          <a:ln w="9525" cmpd="sng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732289" y="6400800"/>
            <a:ext cx="8547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</a:p>
        </p:txBody>
      </p:sp>
    </p:spTree>
    <p:extLst>
      <p:ext uri="{BB962C8B-B14F-4D97-AF65-F5344CB8AC3E}">
        <p14:creationId xmlns:p14="http://schemas.microsoft.com/office/powerpoint/2010/main" val="72063099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ly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2951" y="357487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386A05C-649E-2244-A07E-217F80DC27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067268"/>
            <a:ext cx="333532" cy="333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62048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82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6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4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2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09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27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4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6EF7A78-3924-3D45-A228-55538ED72E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895078"/>
      </p:ext>
    </p:extLst>
  </p:cSld>
  <p:clrMapOvr>
    <a:masterClrMapping/>
  </p:clrMapOvr>
  <p:hf hdr="0" ftr="0" dt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F1886CA-2C40-4347-96E6-E6B738FFF7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5058" y="6153741"/>
            <a:ext cx="475488" cy="475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7674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4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4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1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0" y="1535114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4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1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0" y="2174875"/>
            <a:ext cx="5389033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7FD25FB-420E-6F4A-8491-BD24C4A25C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7D7EF9F-B7EA-F540-BEAD-781E378BC5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5058" y="6153741"/>
            <a:ext cx="475488" cy="47548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6F90229-91FB-224F-9B17-7818FCFA5D84}"/>
              </a:ext>
            </a:extLst>
          </p:cNvPr>
          <p:cNvSpPr txBox="1"/>
          <p:nvPr/>
        </p:nvSpPr>
        <p:spPr>
          <a:xfrm>
            <a:off x="10363746" y="6111765"/>
            <a:ext cx="1013419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25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825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825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825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6996577"/>
      </p:ext>
    </p:extLst>
  </p:cSld>
  <p:clrMapOvr>
    <a:masterClrMapping/>
  </p:clrMapOvr>
  <p:hf hdr="0" ftr="0" dt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9958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57B0AB-1A09-5B4C-B7E2-2FC4039F979D}"/>
              </a:ext>
            </a:extLst>
          </p:cNvPr>
          <p:cNvSpPr txBox="1"/>
          <p:nvPr/>
        </p:nvSpPr>
        <p:spPr>
          <a:xfrm>
            <a:off x="5732289" y="6400800"/>
            <a:ext cx="8547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</a:p>
        </p:txBody>
      </p:sp>
    </p:spTree>
    <p:extLst>
      <p:ext uri="{BB962C8B-B14F-4D97-AF65-F5344CB8AC3E}">
        <p14:creationId xmlns:p14="http://schemas.microsoft.com/office/powerpoint/2010/main" val="133064441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727440" y="6385003"/>
            <a:ext cx="2844800" cy="365125"/>
          </a:xfrm>
        </p:spPr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59F370-B1EC-B74C-BF6C-648E2C248868}"/>
              </a:ext>
            </a:extLst>
          </p:cNvPr>
          <p:cNvSpPr txBox="1"/>
          <p:nvPr/>
        </p:nvSpPr>
        <p:spPr>
          <a:xfrm>
            <a:off x="5732289" y="6400800"/>
            <a:ext cx="8547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</a:p>
        </p:txBody>
      </p:sp>
    </p:spTree>
    <p:extLst>
      <p:ext uri="{BB962C8B-B14F-4D97-AF65-F5344CB8AC3E}">
        <p14:creationId xmlns:p14="http://schemas.microsoft.com/office/powerpoint/2010/main" val="369305118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xercis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A22DB-FEE8-2E4A-8B65-7798D0AB4A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4919" y="406889"/>
            <a:ext cx="10515600" cy="73713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URL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9D7E88B-573E-3C44-ABF1-1BB6D8E1B0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425817-4A14-AE4C-935C-34251C0CF1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322AAE-88F2-094B-BD24-7A4E24AB3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604A511-71A5-2540-97AC-AD30E2BB60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84111EF-7787-2847-9FA8-9EDB5CCB9E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9004" y="315816"/>
            <a:ext cx="2343030" cy="1656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725194"/>
      </p:ext>
    </p:extLst>
  </p:cSld>
  <p:clrMapOvr>
    <a:masterClrMapping/>
  </p:clrMapOvr>
  <p:hf hdr="0" ftr="0" dt="0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1"/>
            <a:ext cx="4011084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82" indent="0">
              <a:buNone/>
              <a:defRPr sz="1200"/>
            </a:lvl2pPr>
            <a:lvl3pPr marL="914364" indent="0">
              <a:buNone/>
              <a:defRPr sz="1000"/>
            </a:lvl3pPr>
            <a:lvl4pPr marL="1371545" indent="0">
              <a:buNone/>
              <a:defRPr sz="900"/>
            </a:lvl4pPr>
            <a:lvl5pPr marL="1828727" indent="0">
              <a:buNone/>
              <a:defRPr sz="900"/>
            </a:lvl5pPr>
            <a:lvl6pPr marL="2285909" indent="0">
              <a:buNone/>
              <a:defRPr sz="900"/>
            </a:lvl6pPr>
            <a:lvl7pPr marL="2743091" indent="0">
              <a:buNone/>
              <a:defRPr sz="900"/>
            </a:lvl7pPr>
            <a:lvl8pPr marL="3200272" indent="0">
              <a:buNone/>
              <a:defRPr sz="900"/>
            </a:lvl8pPr>
            <a:lvl9pPr marL="3657454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EB6FDF4-4B06-1341-B7D6-654C015213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289646"/>
      </p:ext>
    </p:extLst>
  </p:cSld>
  <p:clrMapOvr>
    <a:masterClrMapping/>
  </p:clrMapOvr>
  <p:hf hdr="0" ftr="0" dt="0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182" indent="0">
              <a:buNone/>
              <a:defRPr sz="2800"/>
            </a:lvl2pPr>
            <a:lvl3pPr marL="914364" indent="0">
              <a:buNone/>
              <a:defRPr sz="2400"/>
            </a:lvl3pPr>
            <a:lvl4pPr marL="1371545" indent="0">
              <a:buNone/>
              <a:defRPr sz="2000"/>
            </a:lvl4pPr>
            <a:lvl5pPr marL="1828727" indent="0">
              <a:buNone/>
              <a:defRPr sz="2000"/>
            </a:lvl5pPr>
            <a:lvl6pPr marL="2285909" indent="0">
              <a:buNone/>
              <a:defRPr sz="2000"/>
            </a:lvl6pPr>
            <a:lvl7pPr marL="2743091" indent="0">
              <a:buNone/>
              <a:defRPr sz="2000"/>
            </a:lvl7pPr>
            <a:lvl8pPr marL="3200272" indent="0">
              <a:buNone/>
              <a:defRPr sz="2000"/>
            </a:lvl8pPr>
            <a:lvl9pPr marL="3657454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82" indent="0">
              <a:buNone/>
              <a:defRPr sz="1200"/>
            </a:lvl2pPr>
            <a:lvl3pPr marL="914364" indent="0">
              <a:buNone/>
              <a:defRPr sz="1000"/>
            </a:lvl3pPr>
            <a:lvl4pPr marL="1371545" indent="0">
              <a:buNone/>
              <a:defRPr sz="900"/>
            </a:lvl4pPr>
            <a:lvl5pPr marL="1828727" indent="0">
              <a:buNone/>
              <a:defRPr sz="900"/>
            </a:lvl5pPr>
            <a:lvl6pPr marL="2285909" indent="0">
              <a:buNone/>
              <a:defRPr sz="900"/>
            </a:lvl6pPr>
            <a:lvl7pPr marL="2743091" indent="0">
              <a:buNone/>
              <a:defRPr sz="900"/>
            </a:lvl7pPr>
            <a:lvl8pPr marL="3200272" indent="0">
              <a:buNone/>
              <a:defRPr sz="900"/>
            </a:lvl8pPr>
            <a:lvl9pPr marL="3657454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9B2B2BD-8391-1547-83AF-015D75FAAC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471151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0AEBEDE8-EC37-D54C-8DC0-5D304A1415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72CA07E4-5DEA-5949-BDA3-FDAFB2022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70320"/>
            <a:ext cx="2844800" cy="365125"/>
          </a:xfrm>
        </p:spPr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27BAE784-B8C4-954F-97F8-182EE67D86AC}"/>
              </a:ext>
            </a:extLst>
          </p:cNvPr>
          <p:cNvSpPr txBox="1">
            <a:spLocks/>
          </p:cNvSpPr>
          <p:nvPr/>
        </p:nvSpPr>
        <p:spPr>
          <a:xfrm>
            <a:off x="4409440" y="6369207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cap="small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00744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596482"/>
            <a:ext cx="10972800" cy="211114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56D979F-0224-9247-A3E1-FFC5ACAD36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482399"/>
      </p:ext>
    </p:extLst>
  </p:cSld>
  <p:clrMapOvr>
    <a:masterClrMapping/>
  </p:clrMapOvr>
  <p:hf hdr="0" ftr="0" dt="0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225748E-ACFD-A94E-AF35-8E92A30995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241535"/>
      </p:ext>
    </p:extLst>
  </p:cSld>
  <p:clrMapOvr>
    <a:masterClrMapping/>
  </p:clrMapOvr>
  <p:hf hdr="0" ftr="0" dt="0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6">
            <a:extLst>
              <a:ext uri="{FF2B5EF4-FFF2-40B4-BE49-F238E27FC236}">
                <a16:creationId xmlns:a16="http://schemas.microsoft.com/office/drawing/2014/main" id="{80BFCA94-9B58-F648-A8AF-A67DB9158C2C}"/>
              </a:ext>
            </a:extLst>
          </p:cNvPr>
          <p:cNvSpPr txBox="1"/>
          <p:nvPr userDrawn="1"/>
        </p:nvSpPr>
        <p:spPr>
          <a:xfrm>
            <a:off x="2128519" y="2958527"/>
            <a:ext cx="7934962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2400">
                <a:solidFill>
                  <a:srgbClr val="404040"/>
                </a:solidFill>
                <a:latin typeface="Karla"/>
                <a:ea typeface="Karla"/>
                <a:cs typeface="Karla"/>
                <a:sym typeface="Karla"/>
              </a:defRPr>
            </a:lvl1pPr>
          </a:lstStyle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Karla" charset="0"/>
                <a:ea typeface="Karla" charset="0"/>
                <a:cs typeface="Karla" charset="0"/>
              </a:rPr>
              <a:t>CS109B Data Science 2</a:t>
            </a:r>
            <a:endParaRPr lang="en-US" dirty="0"/>
          </a:p>
          <a:p>
            <a:r>
              <a:rPr dirty="0" err="1"/>
              <a:t>Pavlos</a:t>
            </a:r>
            <a:r>
              <a:rPr dirty="0"/>
              <a:t> </a:t>
            </a:r>
            <a:r>
              <a:rPr dirty="0" err="1"/>
              <a:t>Protopapas</a:t>
            </a:r>
            <a:r>
              <a:rPr lang="en-US" dirty="0"/>
              <a:t>,</a:t>
            </a:r>
            <a:r>
              <a:rPr 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Mark Glickman</a:t>
            </a:r>
            <a:endParaRPr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B07D425-58DF-6B47-A750-49EBBBBF188A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4475134" y="4428549"/>
            <a:ext cx="3154320" cy="1764795"/>
            <a:chOff x="3383860" y="4092499"/>
            <a:chExt cx="1774304" cy="1102997"/>
          </a:xfrm>
        </p:grpSpPr>
        <p:pic>
          <p:nvPicPr>
            <p:cNvPr id="14" name="Picture 13" descr="iacs.png">
              <a:extLst>
                <a:ext uri="{FF2B5EF4-FFF2-40B4-BE49-F238E27FC236}">
                  <a16:creationId xmlns:a16="http://schemas.microsoft.com/office/drawing/2014/main" id="{FB5816AC-80B3-F041-94EC-D4DDF62185A4}"/>
                </a:ext>
              </a:extLst>
            </p:cNvPr>
            <p:cNvPicPr>
              <a:picLocks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3860" y="4092501"/>
              <a:ext cx="874886" cy="1102995"/>
            </a:xfrm>
            <a:prstGeom prst="rect">
              <a:avLst/>
            </a:prstGeom>
          </p:spPr>
        </p:pic>
        <p:pic>
          <p:nvPicPr>
            <p:cNvPr id="15" name="Picture 14" descr="harvard.png">
              <a:extLst>
                <a:ext uri="{FF2B5EF4-FFF2-40B4-BE49-F238E27FC236}">
                  <a16:creationId xmlns:a16="http://schemas.microsoft.com/office/drawing/2014/main" id="{F9EDC1BC-2340-E246-BE3D-C5065AB48656}"/>
                </a:ext>
              </a:extLst>
            </p:cNvPr>
            <p:cNvPicPr>
              <a:picLocks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3769" y="4092499"/>
              <a:ext cx="874395" cy="11029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305602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Exercis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A22DB-FEE8-2E4A-8B65-7798D0AB4A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474792"/>
            <a:ext cx="10515600" cy="73713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URL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322AAE-88F2-094B-BD24-7A4E24AB3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604A511-71A5-2540-97AC-AD30E2BB60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84111EF-7787-2847-9FA8-9EDB5CCB9E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544" y="216660"/>
            <a:ext cx="5378912" cy="3802651"/>
          </a:xfrm>
          <a:prstGeom prst="rect">
            <a:avLst/>
          </a:prstGeom>
        </p:spPr>
      </p:pic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710251E8-8D29-1449-B7AE-6F55F63889A5}"/>
              </a:ext>
            </a:extLst>
          </p:cNvPr>
          <p:cNvSpPr txBox="1">
            <a:spLocks/>
          </p:cNvSpPr>
          <p:nvPr/>
        </p:nvSpPr>
        <p:spPr>
          <a:xfrm>
            <a:off x="4409440" y="6369207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cap="small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5B6CCD7-6D5B-0B4C-8060-804A69E2E9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265E7FC-DBB3-F648-AF77-0F599D2A23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544" y="216660"/>
            <a:ext cx="5378912" cy="380265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4750CC7-4C1B-F245-AC56-163ABC5E60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E13555C-B3E7-2248-85F9-D9C625BD6E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544" y="216660"/>
            <a:ext cx="5378912" cy="3802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878748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3651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Exercis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A22DB-FEE8-2E4A-8B65-7798D0AB4A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474792"/>
            <a:ext cx="10515600" cy="73713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URL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9D7E88B-573E-3C44-ABF1-1BB6D8E1B0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425817-4A14-AE4C-935C-34251C0CF1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322AAE-88F2-094B-BD24-7A4E24AB3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604A511-71A5-2540-97AC-AD30E2BB60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84111EF-7787-2847-9FA8-9EDB5CCB9E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544" y="216660"/>
            <a:ext cx="5378912" cy="3802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879481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694902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 sz="3400" b="0" i="0" baseline="0">
                <a:solidFill>
                  <a:srgbClr val="464646"/>
                </a:solidFill>
                <a:latin typeface="Karla" charset="0"/>
                <a:ea typeface="Karla" charset="0"/>
                <a:cs typeface="Karla" charset="0"/>
              </a:defRPr>
            </a:lvl1pPr>
          </a:lstStyle>
          <a:p>
            <a:r>
              <a:rPr lang="en-US"/>
              <a:t>Lecture #: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082800" y="2958528"/>
            <a:ext cx="8026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Karla" charset="0"/>
                <a:ea typeface="Karla" charset="0"/>
                <a:cs typeface="Karla" charset="0"/>
              </a:rPr>
              <a:t>CS109A Introduction to Data Science</a:t>
            </a:r>
            <a:endParaRPr lang="en-US" sz="2400" b="0" i="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pPr algn="ctr"/>
            <a:r>
              <a:rPr 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 Protopapas,</a:t>
            </a:r>
            <a:r>
              <a:rPr lang="en-US" sz="2400" b="0" i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Kevin Rader and Chris Tanner</a:t>
            </a:r>
          </a:p>
        </p:txBody>
      </p:sp>
      <p:grpSp>
        <p:nvGrpSpPr>
          <p:cNvPr id="12" name="Group 11"/>
          <p:cNvGrpSpPr>
            <a:grpSpLocks noChangeAspect="1"/>
          </p:cNvGrpSpPr>
          <p:nvPr/>
        </p:nvGrpSpPr>
        <p:grpSpPr>
          <a:xfrm>
            <a:off x="4475134" y="4428549"/>
            <a:ext cx="3154320" cy="1764795"/>
            <a:chOff x="3383860" y="4092499"/>
            <a:chExt cx="1774304" cy="1102997"/>
          </a:xfrm>
        </p:grpSpPr>
        <p:pic>
          <p:nvPicPr>
            <p:cNvPr id="13" name="Picture 12" descr="iacs.png"/>
            <p:cNvPicPr>
              <a:picLocks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3860" y="4092501"/>
              <a:ext cx="874886" cy="1102995"/>
            </a:xfrm>
            <a:prstGeom prst="rect">
              <a:avLst/>
            </a:prstGeom>
          </p:spPr>
        </p:pic>
        <p:pic>
          <p:nvPicPr>
            <p:cNvPr id="14" name="Picture 13" descr="harvard.png"/>
            <p:cNvPicPr>
              <a:picLocks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3769" y="4092499"/>
              <a:ext cx="874395" cy="11029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475259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13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12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1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3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Relationship Id="rId14" Type="http://schemas.openxmlformats.org/officeDocument/2006/relationships/slideLayout" Target="../slideLayouts/slideLayout2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6.xml"/><Relationship Id="rId9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3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7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4.xml"/><Relationship Id="rId9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51.xml"/><Relationship Id="rId3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50.xml"/><Relationship Id="rId2" Type="http://schemas.openxmlformats.org/officeDocument/2006/relationships/slideLayout" Target="../slideLayouts/slideLayout40.xml"/><Relationship Id="rId1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9.xml"/><Relationship Id="rId5" Type="http://schemas.openxmlformats.org/officeDocument/2006/relationships/slideLayout" Target="../slideLayouts/slideLayout43.xml"/><Relationship Id="rId15" Type="http://schemas.openxmlformats.org/officeDocument/2006/relationships/theme" Target="../theme/theme5.xml"/><Relationship Id="rId10" Type="http://schemas.openxmlformats.org/officeDocument/2006/relationships/slideLayout" Target="../slideLayouts/slideLayout48.xml"/><Relationship Id="rId4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5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8738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4" r:id="rId1"/>
    <p:sldLayoutId id="2147483755" r:id="rId2"/>
    <p:sldLayoutId id="2147483756" r:id="rId3"/>
    <p:sldLayoutId id="2147483757" r:id="rId4"/>
    <p:sldLayoutId id="2147483758" r:id="rId5"/>
    <p:sldLayoutId id="2147483759" r:id="rId6"/>
    <p:sldLayoutId id="2147483760" r:id="rId7"/>
    <p:sldLayoutId id="2147483761" r:id="rId8"/>
  </p:sldLayoutIdLst>
  <p:hf hdr="0" ftr="0" dt="0"/>
  <p:txStyles>
    <p:titleStyle>
      <a:lvl1pPr algn="ctr" defTabSz="457182" rtl="0" eaLnBrk="1" latinLnBrk="0" hangingPunct="1">
        <a:spcBef>
          <a:spcPct val="0"/>
        </a:spcBef>
        <a:buNone/>
        <a:defRPr sz="3200" kern="1200" baseline="0">
          <a:solidFill>
            <a:schemeClr val="tx1"/>
          </a:solidFill>
          <a:latin typeface="Karla"/>
          <a:ea typeface="+mj-ea"/>
          <a:cs typeface="Karla"/>
        </a:defRPr>
      </a:lvl1pPr>
    </p:titleStyle>
    <p:bodyStyle>
      <a:lvl1pPr marL="342887" indent="-342887" algn="l" defTabSz="457182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20" indent="-285738" algn="l" defTabSz="457182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54" indent="-228590" algn="l" defTabSz="457182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36" indent="-228590" algn="l" defTabSz="457182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17" indent="-228590" algn="l" defTabSz="457182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99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4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1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2914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  <p:sldLayoutId id="2147483774" r:id="rId12"/>
    <p:sldLayoutId id="2147483775" r:id="rId13"/>
    <p:sldLayoutId id="2147483776" r:id="rId14"/>
  </p:sldLayoutIdLst>
  <p:hf hdr="0" ftr="0" dt="0"/>
  <p:txStyles>
    <p:titleStyle>
      <a:lvl1pPr algn="ctr" defTabSz="457182" rtl="0" eaLnBrk="1" latinLnBrk="0" hangingPunct="1">
        <a:spcBef>
          <a:spcPct val="0"/>
        </a:spcBef>
        <a:buNone/>
        <a:defRPr sz="3200" kern="1200" baseline="0">
          <a:solidFill>
            <a:schemeClr val="tx1"/>
          </a:solidFill>
          <a:latin typeface="Karla"/>
          <a:ea typeface="+mj-ea"/>
          <a:cs typeface="Karla"/>
        </a:defRPr>
      </a:lvl1pPr>
    </p:titleStyle>
    <p:bodyStyle>
      <a:lvl1pPr marL="342887" indent="-342887" algn="l" defTabSz="457182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20" indent="-285738" algn="l" defTabSz="457182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54" indent="-228590" algn="l" defTabSz="457182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36" indent="-228590" algn="l" defTabSz="457182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17" indent="-228590" algn="l" defTabSz="457182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99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4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1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9138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8" r:id="rId1"/>
    <p:sldLayoutId id="2147483779" r:id="rId2"/>
    <p:sldLayoutId id="2147483780" r:id="rId3"/>
    <p:sldLayoutId id="2147483781" r:id="rId4"/>
    <p:sldLayoutId id="2147483782" r:id="rId5"/>
    <p:sldLayoutId id="2147483783" r:id="rId6"/>
    <p:sldLayoutId id="2147483784" r:id="rId7"/>
    <p:sldLayoutId id="2147483785" r:id="rId8"/>
  </p:sldLayoutIdLst>
  <p:hf hdr="0" ftr="0" dt="0"/>
  <p:txStyles>
    <p:titleStyle>
      <a:lvl1pPr algn="ctr" defTabSz="457182" rtl="0" eaLnBrk="1" latinLnBrk="0" hangingPunct="1">
        <a:spcBef>
          <a:spcPct val="0"/>
        </a:spcBef>
        <a:buNone/>
        <a:defRPr sz="3200" kern="1200" baseline="0">
          <a:solidFill>
            <a:schemeClr val="tx1"/>
          </a:solidFill>
          <a:latin typeface="Karla"/>
          <a:ea typeface="+mj-ea"/>
          <a:cs typeface="Karla"/>
        </a:defRPr>
      </a:lvl1pPr>
    </p:titleStyle>
    <p:bodyStyle>
      <a:lvl1pPr marL="342887" indent="-342887" algn="l" defTabSz="457182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20" indent="-285738" algn="l" defTabSz="457182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54" indent="-228590" algn="l" defTabSz="457182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36" indent="-228590" algn="l" defTabSz="457182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17" indent="-228590" algn="l" defTabSz="457182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99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4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1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0521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7" r:id="rId1"/>
    <p:sldLayoutId id="2147483788" r:id="rId2"/>
    <p:sldLayoutId id="2147483789" r:id="rId3"/>
    <p:sldLayoutId id="2147483790" r:id="rId4"/>
    <p:sldLayoutId id="2147483791" r:id="rId5"/>
    <p:sldLayoutId id="2147483792" r:id="rId6"/>
    <p:sldLayoutId id="2147483793" r:id="rId7"/>
    <p:sldLayoutId id="2147483794" r:id="rId8"/>
  </p:sldLayoutIdLst>
  <p:hf sldNum="0" hdr="0" ftr="0" dt="0"/>
  <p:txStyles>
    <p:titleStyle>
      <a:lvl1pPr algn="ctr" defTabSz="457182" rtl="0" eaLnBrk="1" latinLnBrk="0" hangingPunct="1">
        <a:spcBef>
          <a:spcPct val="0"/>
        </a:spcBef>
        <a:buNone/>
        <a:defRPr sz="3200" kern="1200" baseline="0">
          <a:solidFill>
            <a:schemeClr val="tx1"/>
          </a:solidFill>
          <a:latin typeface="Karla"/>
          <a:ea typeface="+mj-ea"/>
          <a:cs typeface="Karla"/>
        </a:defRPr>
      </a:lvl1pPr>
    </p:titleStyle>
    <p:bodyStyle>
      <a:lvl1pPr marL="342887" indent="-342887" algn="l" defTabSz="457182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20" indent="-285738" algn="l" defTabSz="457182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54" indent="-228590" algn="l" defTabSz="457182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36" indent="-228590" algn="l" defTabSz="457182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17" indent="-228590" algn="l" defTabSz="457182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99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4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1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7846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6" r:id="rId1"/>
    <p:sldLayoutId id="2147483797" r:id="rId2"/>
    <p:sldLayoutId id="2147483798" r:id="rId3"/>
    <p:sldLayoutId id="2147483799" r:id="rId4"/>
    <p:sldLayoutId id="2147483800" r:id="rId5"/>
    <p:sldLayoutId id="2147483801" r:id="rId6"/>
    <p:sldLayoutId id="2147483802" r:id="rId7"/>
    <p:sldLayoutId id="2147483803" r:id="rId8"/>
    <p:sldLayoutId id="2147483804" r:id="rId9"/>
    <p:sldLayoutId id="2147483805" r:id="rId10"/>
    <p:sldLayoutId id="2147483806" r:id="rId11"/>
    <p:sldLayoutId id="2147483807" r:id="rId12"/>
    <p:sldLayoutId id="2147483808" r:id="rId13"/>
    <p:sldLayoutId id="2147483809" r:id="rId14"/>
  </p:sldLayoutIdLst>
  <p:hf hdr="0" ftr="0" dt="0"/>
  <p:txStyles>
    <p:titleStyle>
      <a:lvl1pPr algn="ctr" defTabSz="457182" rtl="0" eaLnBrk="1" latinLnBrk="0" hangingPunct="1">
        <a:spcBef>
          <a:spcPct val="0"/>
        </a:spcBef>
        <a:buNone/>
        <a:defRPr sz="3200" kern="1200" baseline="0">
          <a:solidFill>
            <a:schemeClr val="tx1"/>
          </a:solidFill>
          <a:latin typeface="Karla"/>
          <a:ea typeface="+mj-ea"/>
          <a:cs typeface="Karla"/>
        </a:defRPr>
      </a:lvl1pPr>
    </p:titleStyle>
    <p:bodyStyle>
      <a:lvl1pPr marL="342887" indent="-342887" algn="l" defTabSz="457182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20" indent="-285738" algn="l" defTabSz="457182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54" indent="-228590" algn="l" defTabSz="457182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36" indent="-228590" algn="l" defTabSz="457182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17" indent="-228590" algn="l" defTabSz="457182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99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4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1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0.xm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0.xm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0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0.xm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0.xm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0.xm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0.xm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0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0.png"/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211.png"/><Relationship Id="rId2" Type="http://schemas.openxmlformats.org/officeDocument/2006/relationships/slideLayout" Target="../slideLayouts/slideLayout40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80.png"/><Relationship Id="rId11" Type="http://schemas.openxmlformats.org/officeDocument/2006/relationships/image" Target="../media/image24.png"/><Relationship Id="rId5" Type="http://schemas.openxmlformats.org/officeDocument/2006/relationships/image" Target="../media/image170.png"/><Relationship Id="rId10" Type="http://schemas.openxmlformats.org/officeDocument/2006/relationships/image" Target="../media/image23.emf"/><Relationship Id="rId4" Type="http://schemas.openxmlformats.org/officeDocument/2006/relationships/image" Target="../media/image201.png"/><Relationship Id="rId9" Type="http://schemas.openxmlformats.org/officeDocument/2006/relationships/oleObject" Target="../embeddings/oleObject1.bin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26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4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0.xml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40.png"/><Relationship Id="rId12" Type="http://schemas.openxmlformats.org/officeDocument/2006/relationships/image" Target="../media/image46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41.png"/><Relationship Id="rId11" Type="http://schemas.openxmlformats.org/officeDocument/2006/relationships/image" Target="../media/image45.png"/><Relationship Id="rId5" Type="http://schemas.openxmlformats.org/officeDocument/2006/relationships/image" Target="../media/image38.png"/><Relationship Id="rId10" Type="http://schemas.openxmlformats.org/officeDocument/2006/relationships/image" Target="../media/image401.png"/><Relationship Id="rId4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3.png"/><Relationship Id="rId7" Type="http://schemas.openxmlformats.org/officeDocument/2006/relationships/image" Target="../media/image40.png"/><Relationship Id="rId12" Type="http://schemas.openxmlformats.org/officeDocument/2006/relationships/image" Target="../media/image5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48.png"/><Relationship Id="rId11" Type="http://schemas.openxmlformats.org/officeDocument/2006/relationships/image" Target="../media/image52.png"/><Relationship Id="rId5" Type="http://schemas.openxmlformats.org/officeDocument/2006/relationships/image" Target="../media/image47.png"/><Relationship Id="rId10" Type="http://schemas.openxmlformats.org/officeDocument/2006/relationships/image" Target="../media/image51.png"/><Relationship Id="rId4" Type="http://schemas.openxmlformats.org/officeDocument/2006/relationships/image" Target="../media/image44.png"/><Relationship Id="rId9" Type="http://schemas.openxmlformats.org/officeDocument/2006/relationships/image" Target="../media/image5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0.png"/><Relationship Id="rId13" Type="http://schemas.openxmlformats.org/officeDocument/2006/relationships/image" Target="../media/image530.png"/><Relationship Id="rId3" Type="http://schemas.openxmlformats.org/officeDocument/2006/relationships/image" Target="../media/image23.png"/><Relationship Id="rId7" Type="http://schemas.openxmlformats.org/officeDocument/2006/relationships/image" Target="../media/image500.png"/><Relationship Id="rId12" Type="http://schemas.openxmlformats.org/officeDocument/2006/relationships/image" Target="../media/image46.png"/><Relationship Id="rId2" Type="http://schemas.openxmlformats.org/officeDocument/2006/relationships/image" Target="../media/image470.png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490.png"/><Relationship Id="rId11" Type="http://schemas.openxmlformats.org/officeDocument/2006/relationships/image" Target="../media/image45.png"/><Relationship Id="rId5" Type="http://schemas.openxmlformats.org/officeDocument/2006/relationships/image" Target="../media/image38.png"/><Relationship Id="rId10" Type="http://schemas.openxmlformats.org/officeDocument/2006/relationships/image" Target="../media/image401.png"/><Relationship Id="rId4" Type="http://schemas.openxmlformats.org/officeDocument/2006/relationships/image" Target="../media/image480.png"/><Relationship Id="rId9" Type="http://schemas.openxmlformats.org/officeDocument/2006/relationships/image" Target="../media/image52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notesSlide" Target="../notesSlides/notesSlide17.xml"/><Relationship Id="rId7" Type="http://schemas.openxmlformats.org/officeDocument/2006/relationships/image" Target="NULL"/><Relationship Id="rId2" Type="http://schemas.openxmlformats.org/officeDocument/2006/relationships/slideLayout" Target="../slideLayouts/slideLayout40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00.png"/><Relationship Id="rId5" Type="http://schemas.openxmlformats.org/officeDocument/2006/relationships/image" Target="../media/image49.emf"/><Relationship Id="rId4" Type="http://schemas.openxmlformats.org/officeDocument/2006/relationships/oleObject" Target="../embeddings/oleObject2.bin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0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210.png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210.png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0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210.png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0.xm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7" Type="http://schemas.openxmlformats.org/officeDocument/2006/relationships/image" Target="../media/image57.png"/><Relationship Id="rId2" Type="http://schemas.openxmlformats.org/officeDocument/2006/relationships/slideLayout" Target="../slideLayouts/slideLayout40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56.png"/><Relationship Id="rId5" Type="http://schemas.openxmlformats.org/officeDocument/2006/relationships/image" Target="../media/image55.emf"/><Relationship Id="rId4" Type="http://schemas.openxmlformats.org/officeDocument/2006/relationships/oleObject" Target="../embeddings/oleObject3.bin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0.xml"/><Relationship Id="rId4" Type="http://schemas.openxmlformats.org/officeDocument/2006/relationships/image" Target="../media/image24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7" Type="http://schemas.openxmlformats.org/officeDocument/2006/relationships/image" Target="../media/image30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291.png"/><Relationship Id="rId5" Type="http://schemas.openxmlformats.org/officeDocument/2006/relationships/image" Target="../media/image280.png"/><Relationship Id="rId4" Type="http://schemas.openxmlformats.org/officeDocument/2006/relationships/image" Target="../media/image270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0.png"/><Relationship Id="rId3" Type="http://schemas.openxmlformats.org/officeDocument/2006/relationships/image" Target="../media/image201.png"/><Relationship Id="rId7" Type="http://schemas.openxmlformats.org/officeDocument/2006/relationships/image" Target="../media/image30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291.png"/><Relationship Id="rId5" Type="http://schemas.openxmlformats.org/officeDocument/2006/relationships/image" Target="../media/image280.png"/><Relationship Id="rId4" Type="http://schemas.openxmlformats.org/officeDocument/2006/relationships/image" Target="../media/image270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1.png"/><Relationship Id="rId3" Type="http://schemas.openxmlformats.org/officeDocument/2006/relationships/image" Target="../media/image201.png"/><Relationship Id="rId7" Type="http://schemas.openxmlformats.org/officeDocument/2006/relationships/image" Target="../media/image30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291.png"/><Relationship Id="rId5" Type="http://schemas.openxmlformats.org/officeDocument/2006/relationships/image" Target="../media/image280.png"/><Relationship Id="rId10" Type="http://schemas.openxmlformats.org/officeDocument/2006/relationships/image" Target="../media/image310.png"/><Relationship Id="rId4" Type="http://schemas.openxmlformats.org/officeDocument/2006/relationships/image" Target="../media/image270.png"/><Relationship Id="rId9" Type="http://schemas.openxmlformats.org/officeDocument/2006/relationships/image" Target="../media/image33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7" Type="http://schemas.openxmlformats.org/officeDocument/2006/relationships/image" Target="../media/image59.jpeg"/><Relationship Id="rId2" Type="http://schemas.openxmlformats.org/officeDocument/2006/relationships/slideLayout" Target="../slideLayouts/slideLayout40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56.png"/><Relationship Id="rId5" Type="http://schemas.openxmlformats.org/officeDocument/2006/relationships/image" Target="../media/image58.emf"/><Relationship Id="rId4" Type="http://schemas.openxmlformats.org/officeDocument/2006/relationships/oleObject" Target="../embeddings/oleObject4.bin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tiff"/><Relationship Id="rId3" Type="http://schemas.openxmlformats.org/officeDocument/2006/relationships/notesSlide" Target="../notesSlides/notesSlide30.xml"/><Relationship Id="rId7" Type="http://schemas.openxmlformats.org/officeDocument/2006/relationships/image" Target="../media/image60.png"/><Relationship Id="rId2" Type="http://schemas.openxmlformats.org/officeDocument/2006/relationships/slideLayout" Target="../slideLayouts/slideLayout40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56.png"/><Relationship Id="rId5" Type="http://schemas.openxmlformats.org/officeDocument/2006/relationships/image" Target="../media/image58.emf"/><Relationship Id="rId10" Type="http://schemas.openxmlformats.org/officeDocument/2006/relationships/image" Target="../media/image380.png"/><Relationship Id="rId4" Type="http://schemas.openxmlformats.org/officeDocument/2006/relationships/oleObject" Target="../embeddings/oleObject5.bin"/><Relationship Id="rId9" Type="http://schemas.openxmlformats.org/officeDocument/2006/relationships/image" Target="../media/image300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0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notesSlide" Target="../notesSlides/notesSlide32.xml"/><Relationship Id="rId7" Type="http://schemas.openxmlformats.org/officeDocument/2006/relationships/image" Target="../media/image63.emf"/><Relationship Id="rId2" Type="http://schemas.openxmlformats.org/officeDocument/2006/relationships/slideLayout" Target="../slideLayouts/slideLayout40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7.bin"/><Relationship Id="rId5" Type="http://schemas.openxmlformats.org/officeDocument/2006/relationships/image" Target="../media/image62.emf"/><Relationship Id="rId4" Type="http://schemas.openxmlformats.org/officeDocument/2006/relationships/oleObject" Target="../embeddings/oleObject6.bin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svg"/><Relationship Id="rId3" Type="http://schemas.openxmlformats.org/officeDocument/2006/relationships/image" Target="../media/image290.png"/><Relationship Id="rId7" Type="http://schemas.openxmlformats.org/officeDocument/2006/relationships/image" Target="../media/image66.png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40.xml"/><Relationship Id="rId6" Type="http://schemas.microsoft.com/office/2007/relationships/hdphoto" Target="../media/hdphoto1.wdp"/><Relationship Id="rId5" Type="http://schemas.openxmlformats.org/officeDocument/2006/relationships/image" Target="../media/image65.png"/><Relationship Id="rId10" Type="http://schemas.openxmlformats.org/officeDocument/2006/relationships/image" Target="../media/image69.svg"/><Relationship Id="rId4" Type="http://schemas.openxmlformats.org/officeDocument/2006/relationships/image" Target="../media/image301.png"/><Relationship Id="rId9" Type="http://schemas.openxmlformats.org/officeDocument/2006/relationships/image" Target="../media/image6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5.xml"/><Relationship Id="rId2" Type="http://schemas.microsoft.com/office/2007/relationships/media" Target="../media/media1.mp3"/><Relationship Id="rId1" Type="http://schemas.openxmlformats.org/officeDocument/2006/relationships/audio" Target="NULL" TargetMode="Externa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6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4" Type="http://schemas.openxmlformats.org/officeDocument/2006/relationships/image" Target="../media/image7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6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4" Type="http://schemas.openxmlformats.org/officeDocument/2006/relationships/image" Target="../media/image7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6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4" Type="http://schemas.openxmlformats.org/officeDocument/2006/relationships/image" Target="../media/image7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6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4" Type="http://schemas.openxmlformats.org/officeDocument/2006/relationships/image" Target="../media/image7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6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4" Type="http://schemas.openxmlformats.org/officeDocument/2006/relationships/image" Target="../media/image7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6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4" Type="http://schemas.openxmlformats.org/officeDocument/2006/relationships/image" Target="../media/image7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6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4" Type="http://schemas.openxmlformats.org/officeDocument/2006/relationships/image" Target="../media/image7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em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6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4" Type="http://schemas.openxmlformats.org/officeDocument/2006/relationships/image" Target="../media/image7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4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4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4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4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9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emf"/><Relationship Id="rId5" Type="http://schemas.openxmlformats.org/officeDocument/2006/relationships/image" Target="../media/image13.emf"/><Relationship Id="rId4" Type="http://schemas.openxmlformats.org/officeDocument/2006/relationships/image" Target="../media/image12.em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0.xm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914400" y="2223924"/>
            <a:ext cx="10363200" cy="14700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Optimizers</a:t>
            </a:r>
          </a:p>
        </p:txBody>
      </p:sp>
    </p:spTree>
    <p:extLst>
      <p:ext uri="{BB962C8B-B14F-4D97-AF65-F5344CB8AC3E}">
        <p14:creationId xmlns:p14="http://schemas.microsoft.com/office/powerpoint/2010/main" val="32705215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Momentum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737837" y="907550"/>
            <a:ext cx="10366679" cy="1262727"/>
          </a:xfrm>
        </p:spPr>
        <p:txBody>
          <a:bodyPr>
            <a:noAutofit/>
          </a:bodyPr>
          <a:lstStyle/>
          <a:p>
            <a:r>
              <a:rPr lang="en-US" sz="2400" dirty="0"/>
              <a:t>Let us figure out an algorithm which will converge to the minimum faster.  We first examine the partial derivatives of the loss</a:t>
            </a:r>
          </a:p>
          <a:p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10</a:t>
            </a:fld>
            <a:endParaRPr lang="en-US"/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1720526" y="2402491"/>
            <a:ext cx="9076022" cy="3549059"/>
            <a:chOff x="1663090" y="1797052"/>
            <a:chExt cx="5794853" cy="2265995"/>
          </a:xfrm>
        </p:grpSpPr>
        <p:sp>
          <p:nvSpPr>
            <p:cNvPr id="12" name="Oval 11"/>
            <p:cNvSpPr/>
            <p:nvPr/>
          </p:nvSpPr>
          <p:spPr>
            <a:xfrm>
              <a:off x="3685566" y="2635250"/>
              <a:ext cx="1841500" cy="5715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Oval 12"/>
            <p:cNvSpPr>
              <a:spLocks noChangeAspect="1"/>
            </p:cNvSpPr>
            <p:nvPr/>
          </p:nvSpPr>
          <p:spPr>
            <a:xfrm>
              <a:off x="3288690" y="2428877"/>
              <a:ext cx="2600262" cy="101679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2694965" y="2200276"/>
              <a:ext cx="3714650" cy="145256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/>
            <p:cNvSpPr>
              <a:spLocks noChangeAspect="1"/>
            </p:cNvSpPr>
            <p:nvPr/>
          </p:nvSpPr>
          <p:spPr>
            <a:xfrm>
              <a:off x="2134049" y="1978026"/>
              <a:ext cx="4829044" cy="188832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Oval 15"/>
            <p:cNvSpPr>
              <a:spLocks noChangeAspect="1"/>
            </p:cNvSpPr>
            <p:nvPr/>
          </p:nvSpPr>
          <p:spPr>
            <a:xfrm>
              <a:off x="1663090" y="1797052"/>
              <a:ext cx="5794853" cy="226599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5" name="Oval 24"/>
          <p:cNvSpPr/>
          <p:nvPr/>
        </p:nvSpPr>
        <p:spPr>
          <a:xfrm>
            <a:off x="6077224" y="4049246"/>
            <a:ext cx="172295" cy="190954"/>
          </a:xfrm>
          <a:prstGeom prst="ellipse">
            <a:avLst/>
          </a:prstGeom>
          <a:solidFill>
            <a:srgbClr val="FF6600"/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4" name="Straight Arrow Connector 33"/>
          <p:cNvCxnSpPr/>
          <p:nvPr/>
        </p:nvCxnSpPr>
        <p:spPr>
          <a:xfrm flipV="1">
            <a:off x="2047162" y="3084007"/>
            <a:ext cx="1760703" cy="1828801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3814712" y="3119398"/>
            <a:ext cx="1016315" cy="1490998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5764951" y="3728483"/>
            <a:ext cx="312453" cy="348728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V="1">
            <a:off x="4837874" y="3715298"/>
            <a:ext cx="923057" cy="884262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E4AE2AA-AEF4-8941-9561-37C68927D58E}"/>
                  </a:ext>
                </a:extLst>
              </p:cNvPr>
              <p:cNvSpPr txBox="1"/>
              <p:nvPr/>
            </p:nvSpPr>
            <p:spPr>
              <a:xfrm>
                <a:off x="9148850" y="2070751"/>
                <a:ext cx="845700" cy="33855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2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CA" sz="2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CA" sz="2200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CA" sz="2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E4AE2AA-AEF4-8941-9561-37C68927D5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8850" y="2070751"/>
                <a:ext cx="845700" cy="338554"/>
              </a:xfrm>
              <a:prstGeom prst="rect">
                <a:avLst/>
              </a:prstGeom>
              <a:blipFill>
                <a:blip r:embed="rId3"/>
                <a:stretch>
                  <a:fillRect t="-3704" r="-4412" b="-370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03DF6E3-841A-4D46-9371-AEA519E71611}"/>
                  </a:ext>
                </a:extLst>
              </p:cNvPr>
              <p:cNvSpPr txBox="1"/>
              <p:nvPr/>
            </p:nvSpPr>
            <p:spPr>
              <a:xfrm rot="16200000">
                <a:off x="1271336" y="3584555"/>
                <a:ext cx="554355" cy="33855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2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CA" sz="2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E03DF6E3-841A-4D46-9371-AEA519E716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1271336" y="3584555"/>
                <a:ext cx="554355" cy="338554"/>
              </a:xfrm>
              <a:prstGeom prst="rect">
                <a:avLst/>
              </a:prstGeom>
              <a:blipFill rotWithShape="0">
                <a:blip r:embed="rId4"/>
                <a:stretch>
                  <a:fillRect r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21F610B-DD41-C94D-9F64-0AE7B2ECBD54}"/>
                  </a:ext>
                </a:extLst>
              </p:cNvPr>
              <p:cNvSpPr txBox="1"/>
              <p:nvPr/>
            </p:nvSpPr>
            <p:spPr>
              <a:xfrm>
                <a:off x="6258537" y="6062246"/>
                <a:ext cx="482263" cy="33855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2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CA" sz="2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921F610B-DD41-C94D-9F64-0AE7B2ECBD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8537" y="6062246"/>
                <a:ext cx="482263" cy="338554"/>
              </a:xfrm>
              <a:prstGeom prst="rect">
                <a:avLst/>
              </a:prstGeom>
              <a:blipFill rotWithShape="0">
                <a:blip r:embed="rId5"/>
                <a:stretch>
                  <a:fillRect l="-6329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Group 16"/>
          <p:cNvGrpSpPr/>
          <p:nvPr/>
        </p:nvGrpSpPr>
        <p:grpSpPr>
          <a:xfrm>
            <a:off x="2047162" y="3034031"/>
            <a:ext cx="1905346" cy="1878778"/>
            <a:chOff x="2982825" y="3034031"/>
            <a:chExt cx="1905346" cy="1878778"/>
          </a:xfrm>
        </p:grpSpPr>
        <p:cxnSp>
          <p:nvCxnSpPr>
            <p:cNvPr id="19" name="Straight Arrow Connector 18"/>
            <p:cNvCxnSpPr/>
            <p:nvPr/>
          </p:nvCxnSpPr>
          <p:spPr>
            <a:xfrm flipV="1">
              <a:off x="2982825" y="4912808"/>
              <a:ext cx="1905346" cy="1"/>
            </a:xfrm>
            <a:prstGeom prst="straightConnector1">
              <a:avLst/>
            </a:prstGeom>
            <a:ln>
              <a:solidFill>
                <a:srgbClr val="00B050"/>
              </a:solidFill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 flipV="1">
              <a:off x="2982825" y="3034031"/>
              <a:ext cx="0" cy="1878777"/>
            </a:xfrm>
            <a:prstGeom prst="straightConnector1">
              <a:avLst/>
            </a:prstGeom>
            <a:ln>
              <a:solidFill>
                <a:srgbClr val="00B050"/>
              </a:solidFill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3802003" y="3084006"/>
            <a:ext cx="1086168" cy="1526390"/>
            <a:chOff x="2982825" y="4887819"/>
            <a:chExt cx="1086168" cy="1526390"/>
          </a:xfrm>
        </p:grpSpPr>
        <p:cxnSp>
          <p:nvCxnSpPr>
            <p:cNvPr id="33" name="Straight Arrow Connector 32"/>
            <p:cNvCxnSpPr/>
            <p:nvPr/>
          </p:nvCxnSpPr>
          <p:spPr>
            <a:xfrm flipV="1">
              <a:off x="2982825" y="4887819"/>
              <a:ext cx="1086168" cy="24991"/>
            </a:xfrm>
            <a:prstGeom prst="straightConnector1">
              <a:avLst/>
            </a:prstGeom>
            <a:ln>
              <a:solidFill>
                <a:srgbClr val="00B050"/>
              </a:solidFill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/>
            <p:nvPr/>
          </p:nvCxnSpPr>
          <p:spPr>
            <a:xfrm>
              <a:off x="2982825" y="4912809"/>
              <a:ext cx="12709" cy="1501400"/>
            </a:xfrm>
            <a:prstGeom prst="straightConnector1">
              <a:avLst/>
            </a:prstGeom>
            <a:ln>
              <a:solidFill>
                <a:srgbClr val="00B050"/>
              </a:solidFill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/>
          <p:cNvGrpSpPr/>
          <p:nvPr/>
        </p:nvGrpSpPr>
        <p:grpSpPr>
          <a:xfrm>
            <a:off x="4860099" y="3745282"/>
            <a:ext cx="957976" cy="858902"/>
            <a:chOff x="2970237" y="4053909"/>
            <a:chExt cx="957976" cy="858902"/>
          </a:xfrm>
        </p:grpSpPr>
        <p:cxnSp>
          <p:nvCxnSpPr>
            <p:cNvPr id="40" name="Straight Arrow Connector 39"/>
            <p:cNvCxnSpPr/>
            <p:nvPr/>
          </p:nvCxnSpPr>
          <p:spPr>
            <a:xfrm flipV="1">
              <a:off x="2982825" y="4912809"/>
              <a:ext cx="945388" cy="2"/>
            </a:xfrm>
            <a:prstGeom prst="straightConnector1">
              <a:avLst/>
            </a:prstGeom>
            <a:ln>
              <a:solidFill>
                <a:srgbClr val="00B050"/>
              </a:solidFill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/>
            <p:nvPr/>
          </p:nvCxnSpPr>
          <p:spPr>
            <a:xfrm flipH="1" flipV="1">
              <a:off x="2970237" y="4053909"/>
              <a:ext cx="12588" cy="858902"/>
            </a:xfrm>
            <a:prstGeom prst="straightConnector1">
              <a:avLst/>
            </a:prstGeom>
            <a:ln>
              <a:solidFill>
                <a:srgbClr val="00B050"/>
              </a:solidFill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/>
          <p:cNvGrpSpPr/>
          <p:nvPr/>
        </p:nvGrpSpPr>
        <p:grpSpPr>
          <a:xfrm flipV="1">
            <a:off x="5729319" y="3724775"/>
            <a:ext cx="442602" cy="430156"/>
            <a:chOff x="2970237" y="4053909"/>
            <a:chExt cx="957976" cy="858902"/>
          </a:xfrm>
        </p:grpSpPr>
        <p:cxnSp>
          <p:nvCxnSpPr>
            <p:cNvPr id="48" name="Straight Arrow Connector 47"/>
            <p:cNvCxnSpPr/>
            <p:nvPr/>
          </p:nvCxnSpPr>
          <p:spPr>
            <a:xfrm flipV="1">
              <a:off x="2982825" y="4912809"/>
              <a:ext cx="945388" cy="2"/>
            </a:xfrm>
            <a:prstGeom prst="straightConnector1">
              <a:avLst/>
            </a:prstGeom>
            <a:ln>
              <a:solidFill>
                <a:srgbClr val="00B050"/>
              </a:solidFill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/>
            <p:cNvCxnSpPr/>
            <p:nvPr/>
          </p:nvCxnSpPr>
          <p:spPr>
            <a:xfrm flipH="1" flipV="1">
              <a:off x="2970237" y="4053909"/>
              <a:ext cx="12588" cy="858902"/>
            </a:xfrm>
            <a:prstGeom prst="straightConnector1">
              <a:avLst/>
            </a:prstGeom>
            <a:ln>
              <a:solidFill>
                <a:srgbClr val="00B050"/>
              </a:solidFill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Oval 4"/>
          <p:cNvSpPr>
            <a:spLocks noChangeAspect="1"/>
          </p:cNvSpPr>
          <p:nvPr/>
        </p:nvSpPr>
        <p:spPr>
          <a:xfrm>
            <a:off x="1937288" y="4829618"/>
            <a:ext cx="182880" cy="172812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305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Momentum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733442" y="1222552"/>
            <a:ext cx="10366679" cy="584042"/>
          </a:xfrm>
        </p:spPr>
        <p:txBody>
          <a:bodyPr>
            <a:noAutofit/>
          </a:bodyPr>
          <a:lstStyle/>
          <a:p>
            <a:r>
              <a:rPr lang="en-US" sz="2400" dirty="0"/>
              <a:t>Look each component at a time. And see the average behavior of each component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11</a:t>
            </a:fld>
            <a:endParaRPr lang="en-US"/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1720526" y="2402491"/>
            <a:ext cx="9076022" cy="3549059"/>
            <a:chOff x="1663090" y="1797052"/>
            <a:chExt cx="5794853" cy="2265995"/>
          </a:xfrm>
        </p:grpSpPr>
        <p:sp>
          <p:nvSpPr>
            <p:cNvPr id="12" name="Oval 11"/>
            <p:cNvSpPr/>
            <p:nvPr/>
          </p:nvSpPr>
          <p:spPr>
            <a:xfrm>
              <a:off x="3685566" y="2635250"/>
              <a:ext cx="1841500" cy="5715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Oval 12"/>
            <p:cNvSpPr>
              <a:spLocks noChangeAspect="1"/>
            </p:cNvSpPr>
            <p:nvPr/>
          </p:nvSpPr>
          <p:spPr>
            <a:xfrm>
              <a:off x="3288690" y="2428877"/>
              <a:ext cx="2600262" cy="101679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2694965" y="2200276"/>
              <a:ext cx="3714650" cy="145256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/>
            <p:cNvSpPr>
              <a:spLocks noChangeAspect="1"/>
            </p:cNvSpPr>
            <p:nvPr/>
          </p:nvSpPr>
          <p:spPr>
            <a:xfrm>
              <a:off x="2134049" y="1978026"/>
              <a:ext cx="4829044" cy="188832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Oval 15"/>
            <p:cNvSpPr>
              <a:spLocks noChangeAspect="1"/>
            </p:cNvSpPr>
            <p:nvPr/>
          </p:nvSpPr>
          <p:spPr>
            <a:xfrm>
              <a:off x="1663090" y="1797052"/>
              <a:ext cx="5794853" cy="226599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5" name="Oval 24"/>
          <p:cNvSpPr/>
          <p:nvPr/>
        </p:nvSpPr>
        <p:spPr>
          <a:xfrm>
            <a:off x="6077224" y="4049246"/>
            <a:ext cx="172295" cy="190954"/>
          </a:xfrm>
          <a:prstGeom prst="ellipse">
            <a:avLst/>
          </a:prstGeom>
          <a:solidFill>
            <a:srgbClr val="FF6600"/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4" name="Straight Arrow Connector 33"/>
          <p:cNvCxnSpPr/>
          <p:nvPr/>
        </p:nvCxnSpPr>
        <p:spPr>
          <a:xfrm flipV="1">
            <a:off x="2059688" y="3084007"/>
            <a:ext cx="1760703" cy="1828801"/>
          </a:xfrm>
          <a:prstGeom prst="straightConnector1">
            <a:avLst/>
          </a:prstGeom>
          <a:ln>
            <a:solidFill>
              <a:srgbClr val="0000FF">
                <a:alpha val="19000"/>
              </a:srgbClr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3814712" y="3119398"/>
            <a:ext cx="1016315" cy="1490998"/>
          </a:xfrm>
          <a:prstGeom prst="straightConnector1">
            <a:avLst/>
          </a:prstGeom>
          <a:ln>
            <a:solidFill>
              <a:srgbClr val="0000FF">
                <a:alpha val="17000"/>
              </a:srgbClr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5764951" y="3728483"/>
            <a:ext cx="312453" cy="348728"/>
          </a:xfrm>
          <a:prstGeom prst="straightConnector1">
            <a:avLst/>
          </a:prstGeom>
          <a:ln>
            <a:solidFill>
              <a:srgbClr val="0000FF">
                <a:alpha val="24000"/>
              </a:srgbClr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V="1">
            <a:off x="4837874" y="3715298"/>
            <a:ext cx="923057" cy="884262"/>
          </a:xfrm>
          <a:prstGeom prst="straightConnector1">
            <a:avLst/>
          </a:prstGeom>
          <a:ln>
            <a:solidFill>
              <a:srgbClr val="0000FF">
                <a:alpha val="18000"/>
              </a:srgbClr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E4AE2AA-AEF4-8941-9561-37C68927D58E}"/>
                  </a:ext>
                </a:extLst>
              </p:cNvPr>
              <p:cNvSpPr txBox="1"/>
              <p:nvPr/>
            </p:nvSpPr>
            <p:spPr>
              <a:xfrm>
                <a:off x="5639830" y="1751036"/>
                <a:ext cx="845700" cy="33855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2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CA" sz="2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CA" sz="2200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CA" sz="2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EE4AE2AA-AEF4-8941-9561-37C68927D5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9830" y="1751036"/>
                <a:ext cx="845700" cy="338554"/>
              </a:xfrm>
              <a:prstGeom prst="rect">
                <a:avLst/>
              </a:prstGeom>
              <a:blipFill rotWithShape="0">
                <a:blip r:embed="rId3"/>
                <a:stretch>
                  <a:fillRect l="-719" r="-5036" b="-3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03DF6E3-841A-4D46-9371-AEA519E71611}"/>
                  </a:ext>
                </a:extLst>
              </p:cNvPr>
              <p:cNvSpPr txBox="1"/>
              <p:nvPr/>
            </p:nvSpPr>
            <p:spPr>
              <a:xfrm rot="16200000">
                <a:off x="1271336" y="3584555"/>
                <a:ext cx="554355" cy="33855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2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CA" sz="2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E03DF6E3-841A-4D46-9371-AEA519E716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1271336" y="3584555"/>
                <a:ext cx="554355" cy="338554"/>
              </a:xfrm>
              <a:prstGeom prst="rect">
                <a:avLst/>
              </a:prstGeom>
              <a:blipFill rotWithShape="0">
                <a:blip r:embed="rId4"/>
                <a:stretch>
                  <a:fillRect r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21F610B-DD41-C94D-9F64-0AE7B2ECBD54}"/>
                  </a:ext>
                </a:extLst>
              </p:cNvPr>
              <p:cNvSpPr txBox="1"/>
              <p:nvPr/>
            </p:nvSpPr>
            <p:spPr>
              <a:xfrm>
                <a:off x="6258537" y="6062246"/>
                <a:ext cx="482263" cy="33855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2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CA" sz="2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921F610B-DD41-C94D-9F64-0AE7B2ECBD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8537" y="6062246"/>
                <a:ext cx="482263" cy="338554"/>
              </a:xfrm>
              <a:prstGeom prst="rect">
                <a:avLst/>
              </a:prstGeom>
              <a:blipFill rotWithShape="0">
                <a:blip r:embed="rId5"/>
                <a:stretch>
                  <a:fillRect l="-6329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/>
          <p:cNvCxnSpPr/>
          <p:nvPr/>
        </p:nvCxnSpPr>
        <p:spPr>
          <a:xfrm flipV="1">
            <a:off x="2047162" y="4912808"/>
            <a:ext cx="1905346" cy="1"/>
          </a:xfrm>
          <a:prstGeom prst="straightConnector1">
            <a:avLst/>
          </a:prstGeom>
          <a:ln>
            <a:solidFill>
              <a:srgbClr val="00B050">
                <a:alpha val="17000"/>
              </a:srgbClr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2047162" y="3034031"/>
            <a:ext cx="0" cy="1878777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V="1">
            <a:off x="3802003" y="3084006"/>
            <a:ext cx="1086168" cy="24991"/>
          </a:xfrm>
          <a:prstGeom prst="straightConnector1">
            <a:avLst/>
          </a:prstGeom>
          <a:ln>
            <a:solidFill>
              <a:srgbClr val="00B050">
                <a:alpha val="18000"/>
              </a:srgbClr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3802003" y="3108996"/>
            <a:ext cx="12709" cy="1501400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V="1">
            <a:off x="4872687" y="4604182"/>
            <a:ext cx="945388" cy="2"/>
          </a:xfrm>
          <a:prstGeom prst="straightConnector1">
            <a:avLst/>
          </a:prstGeom>
          <a:ln>
            <a:solidFill>
              <a:srgbClr val="00B050">
                <a:alpha val="15000"/>
              </a:srgbClr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H="1" flipV="1">
            <a:off x="4860099" y="3745282"/>
            <a:ext cx="12588" cy="858902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5735136" y="3724775"/>
            <a:ext cx="436786" cy="1"/>
          </a:xfrm>
          <a:prstGeom prst="straightConnector1">
            <a:avLst/>
          </a:prstGeom>
          <a:ln>
            <a:solidFill>
              <a:srgbClr val="00B050">
                <a:alpha val="19000"/>
              </a:srgbClr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 flipH="1">
            <a:off x="5729348" y="3724775"/>
            <a:ext cx="5816" cy="430156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0927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0.03334 L 0.33047 -0.03773 " pathEditMode="relative" ptsTypes="AA">
                                      <p:cBhvr>
                                        <p:cTn id="6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52 -0.00023 L 0.19036 -0.00231 " pathEditMode="relative" ptsTypes="AA">
                                      <p:cBhvr>
                                        <p:cTn id="8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52 -0.00277 L 0.10716 -0.00277 " pathEditMode="relative" ptsTypes="AA">
                                      <p:cBhvr>
                                        <p:cTn id="10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26 0.01342 L 0.04245 0.01342 " pathEditMode="relative" ptsTypes="AA">
                                      <p:cBhvr>
                                        <p:cTn id="12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Momentum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737837" y="907551"/>
            <a:ext cx="10366679" cy="584042"/>
          </a:xfrm>
        </p:spPr>
        <p:txBody>
          <a:bodyPr>
            <a:noAutofit/>
          </a:bodyPr>
          <a:lstStyle/>
          <a:p>
            <a:r>
              <a:rPr lang="en-US" sz="2400" dirty="0"/>
              <a:t>Let us figure out an algorithm which will converge to the minimum faster.</a:t>
            </a:r>
          </a:p>
          <a:p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Average gradient </a:t>
            </a:r>
            <a:r>
              <a:rPr lang="en-US" sz="2400" dirty="0"/>
              <a:t>presents faster path to optimal: vertical components cancel out!</a:t>
            </a:r>
          </a:p>
          <a:p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12</a:t>
            </a:fld>
            <a:endParaRPr lang="en-US"/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1720526" y="2402491"/>
            <a:ext cx="9076022" cy="3549059"/>
            <a:chOff x="1663090" y="1797052"/>
            <a:chExt cx="5794853" cy="2265995"/>
          </a:xfrm>
        </p:grpSpPr>
        <p:sp>
          <p:nvSpPr>
            <p:cNvPr id="12" name="Oval 11"/>
            <p:cNvSpPr/>
            <p:nvPr/>
          </p:nvSpPr>
          <p:spPr>
            <a:xfrm>
              <a:off x="3685566" y="2635250"/>
              <a:ext cx="1841500" cy="5715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Oval 12"/>
            <p:cNvSpPr>
              <a:spLocks noChangeAspect="1"/>
            </p:cNvSpPr>
            <p:nvPr/>
          </p:nvSpPr>
          <p:spPr>
            <a:xfrm>
              <a:off x="3288690" y="2428877"/>
              <a:ext cx="2600262" cy="101679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2694965" y="2200276"/>
              <a:ext cx="3714650" cy="145256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/>
            <p:cNvSpPr>
              <a:spLocks noChangeAspect="1"/>
            </p:cNvSpPr>
            <p:nvPr/>
          </p:nvSpPr>
          <p:spPr>
            <a:xfrm>
              <a:off x="2134049" y="1978026"/>
              <a:ext cx="4829044" cy="188832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Oval 15"/>
            <p:cNvSpPr>
              <a:spLocks noChangeAspect="1"/>
            </p:cNvSpPr>
            <p:nvPr/>
          </p:nvSpPr>
          <p:spPr>
            <a:xfrm>
              <a:off x="1663090" y="1797052"/>
              <a:ext cx="5794853" cy="226599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5" name="Oval 24"/>
          <p:cNvSpPr/>
          <p:nvPr/>
        </p:nvSpPr>
        <p:spPr>
          <a:xfrm>
            <a:off x="6077224" y="4049246"/>
            <a:ext cx="172295" cy="190954"/>
          </a:xfrm>
          <a:prstGeom prst="ellipse">
            <a:avLst/>
          </a:prstGeom>
          <a:solidFill>
            <a:srgbClr val="FF6600"/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4" name="Straight Arrow Connector 33"/>
          <p:cNvCxnSpPr/>
          <p:nvPr/>
        </p:nvCxnSpPr>
        <p:spPr>
          <a:xfrm flipV="1">
            <a:off x="2047162" y="3084007"/>
            <a:ext cx="1760703" cy="1828801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3814712" y="3119398"/>
            <a:ext cx="1016315" cy="1490998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5764951" y="3728483"/>
            <a:ext cx="312453" cy="348728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V="1">
            <a:off x="4837874" y="3715298"/>
            <a:ext cx="923057" cy="884262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E4AE2AA-AEF4-8941-9561-37C68927D58E}"/>
                  </a:ext>
                </a:extLst>
              </p:cNvPr>
              <p:cNvSpPr txBox="1"/>
              <p:nvPr/>
            </p:nvSpPr>
            <p:spPr>
              <a:xfrm>
                <a:off x="9148850" y="2070751"/>
                <a:ext cx="845700" cy="33855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2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CA" sz="2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CA" sz="2200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CA" sz="2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E4AE2AA-AEF4-8941-9561-37C68927D5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8850" y="2070751"/>
                <a:ext cx="845700" cy="338554"/>
              </a:xfrm>
              <a:prstGeom prst="rect">
                <a:avLst/>
              </a:prstGeom>
              <a:blipFill>
                <a:blip r:embed="rId3"/>
                <a:stretch>
                  <a:fillRect t="-3704" r="-4412" b="-370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03DF6E3-841A-4D46-9371-AEA519E71611}"/>
                  </a:ext>
                </a:extLst>
              </p:cNvPr>
              <p:cNvSpPr txBox="1"/>
              <p:nvPr/>
            </p:nvSpPr>
            <p:spPr>
              <a:xfrm rot="16200000">
                <a:off x="1271336" y="3584555"/>
                <a:ext cx="554355" cy="33855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2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CA" sz="2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03DF6E3-841A-4D46-9371-AEA519E716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1271336" y="3584555"/>
                <a:ext cx="554355" cy="338554"/>
              </a:xfrm>
              <a:prstGeom prst="rect">
                <a:avLst/>
              </a:prstGeom>
              <a:blipFill>
                <a:blip r:embed="rId4"/>
                <a:stretch>
                  <a:fillRect r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21F610B-DD41-C94D-9F64-0AE7B2ECBD54}"/>
                  </a:ext>
                </a:extLst>
              </p:cNvPr>
              <p:cNvSpPr txBox="1"/>
              <p:nvPr/>
            </p:nvSpPr>
            <p:spPr>
              <a:xfrm>
                <a:off x="6258537" y="6062246"/>
                <a:ext cx="482263" cy="33855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2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CA" sz="2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21F610B-DD41-C94D-9F64-0AE7B2ECBD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8537" y="6062246"/>
                <a:ext cx="482263" cy="338554"/>
              </a:xfrm>
              <a:prstGeom prst="rect">
                <a:avLst/>
              </a:prstGeom>
              <a:blipFill>
                <a:blip r:embed="rId5"/>
                <a:stretch>
                  <a:fillRect l="-5128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Group 16"/>
          <p:cNvGrpSpPr/>
          <p:nvPr/>
        </p:nvGrpSpPr>
        <p:grpSpPr>
          <a:xfrm>
            <a:off x="2047162" y="3034031"/>
            <a:ext cx="1905346" cy="1878778"/>
            <a:chOff x="2982825" y="3034031"/>
            <a:chExt cx="1905346" cy="1878778"/>
          </a:xfrm>
        </p:grpSpPr>
        <p:cxnSp>
          <p:nvCxnSpPr>
            <p:cNvPr id="19" name="Straight Arrow Connector 18"/>
            <p:cNvCxnSpPr/>
            <p:nvPr/>
          </p:nvCxnSpPr>
          <p:spPr>
            <a:xfrm flipV="1">
              <a:off x="2982825" y="4912808"/>
              <a:ext cx="1905346" cy="1"/>
            </a:xfrm>
            <a:prstGeom prst="straightConnector1">
              <a:avLst/>
            </a:prstGeom>
            <a:ln>
              <a:solidFill>
                <a:srgbClr val="00B050"/>
              </a:solidFill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 flipV="1">
              <a:off x="2982825" y="3034031"/>
              <a:ext cx="0" cy="1878777"/>
            </a:xfrm>
            <a:prstGeom prst="straightConnector1">
              <a:avLst/>
            </a:prstGeom>
            <a:ln>
              <a:solidFill>
                <a:srgbClr val="00B050"/>
              </a:solidFill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3802003" y="3084006"/>
            <a:ext cx="1086168" cy="1526390"/>
            <a:chOff x="2982825" y="4887819"/>
            <a:chExt cx="1086168" cy="1526390"/>
          </a:xfrm>
        </p:grpSpPr>
        <p:cxnSp>
          <p:nvCxnSpPr>
            <p:cNvPr id="33" name="Straight Arrow Connector 32"/>
            <p:cNvCxnSpPr/>
            <p:nvPr/>
          </p:nvCxnSpPr>
          <p:spPr>
            <a:xfrm flipV="1">
              <a:off x="2982825" y="4887819"/>
              <a:ext cx="1086168" cy="24991"/>
            </a:xfrm>
            <a:prstGeom prst="straightConnector1">
              <a:avLst/>
            </a:prstGeom>
            <a:ln>
              <a:solidFill>
                <a:srgbClr val="00B050"/>
              </a:solidFill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/>
            <p:nvPr/>
          </p:nvCxnSpPr>
          <p:spPr>
            <a:xfrm>
              <a:off x="2982825" y="4912809"/>
              <a:ext cx="12709" cy="1501400"/>
            </a:xfrm>
            <a:prstGeom prst="straightConnector1">
              <a:avLst/>
            </a:prstGeom>
            <a:ln>
              <a:solidFill>
                <a:srgbClr val="00B050"/>
              </a:solidFill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/>
          <p:cNvGrpSpPr/>
          <p:nvPr/>
        </p:nvGrpSpPr>
        <p:grpSpPr>
          <a:xfrm>
            <a:off x="4860099" y="3745282"/>
            <a:ext cx="957976" cy="858902"/>
            <a:chOff x="2970237" y="4053909"/>
            <a:chExt cx="957976" cy="858902"/>
          </a:xfrm>
        </p:grpSpPr>
        <p:cxnSp>
          <p:nvCxnSpPr>
            <p:cNvPr id="40" name="Straight Arrow Connector 39"/>
            <p:cNvCxnSpPr/>
            <p:nvPr/>
          </p:nvCxnSpPr>
          <p:spPr>
            <a:xfrm flipV="1">
              <a:off x="2982825" y="4912809"/>
              <a:ext cx="945388" cy="2"/>
            </a:xfrm>
            <a:prstGeom prst="straightConnector1">
              <a:avLst/>
            </a:prstGeom>
            <a:ln>
              <a:solidFill>
                <a:srgbClr val="00B050"/>
              </a:solidFill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/>
            <p:nvPr/>
          </p:nvCxnSpPr>
          <p:spPr>
            <a:xfrm flipH="1" flipV="1">
              <a:off x="2970237" y="4053909"/>
              <a:ext cx="12588" cy="858902"/>
            </a:xfrm>
            <a:prstGeom prst="straightConnector1">
              <a:avLst/>
            </a:prstGeom>
            <a:ln>
              <a:solidFill>
                <a:srgbClr val="00B050"/>
              </a:solidFill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/>
          <p:cNvGrpSpPr/>
          <p:nvPr/>
        </p:nvGrpSpPr>
        <p:grpSpPr>
          <a:xfrm flipV="1">
            <a:off x="5729319" y="3724775"/>
            <a:ext cx="442602" cy="430156"/>
            <a:chOff x="2970237" y="4053909"/>
            <a:chExt cx="957976" cy="858902"/>
          </a:xfrm>
        </p:grpSpPr>
        <p:cxnSp>
          <p:nvCxnSpPr>
            <p:cNvPr id="48" name="Straight Arrow Connector 47"/>
            <p:cNvCxnSpPr/>
            <p:nvPr/>
          </p:nvCxnSpPr>
          <p:spPr>
            <a:xfrm flipV="1">
              <a:off x="2982825" y="4912809"/>
              <a:ext cx="945388" cy="2"/>
            </a:xfrm>
            <a:prstGeom prst="straightConnector1">
              <a:avLst/>
            </a:prstGeom>
            <a:ln>
              <a:solidFill>
                <a:srgbClr val="00B050"/>
              </a:solidFill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/>
            <p:cNvCxnSpPr/>
            <p:nvPr/>
          </p:nvCxnSpPr>
          <p:spPr>
            <a:xfrm flipH="1" flipV="1">
              <a:off x="2970237" y="4053909"/>
              <a:ext cx="12588" cy="858902"/>
            </a:xfrm>
            <a:prstGeom prst="straightConnector1">
              <a:avLst/>
            </a:prstGeom>
            <a:ln>
              <a:solidFill>
                <a:srgbClr val="00B050"/>
              </a:solidFill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Oval 4"/>
          <p:cNvSpPr>
            <a:spLocks noChangeAspect="1"/>
          </p:cNvSpPr>
          <p:nvPr/>
        </p:nvSpPr>
        <p:spPr>
          <a:xfrm>
            <a:off x="1937288" y="4829618"/>
            <a:ext cx="182880" cy="172812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7977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Momentum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733442" y="1222552"/>
            <a:ext cx="10366679" cy="584042"/>
          </a:xfrm>
        </p:spPr>
        <p:txBody>
          <a:bodyPr>
            <a:noAutofit/>
          </a:bodyPr>
          <a:lstStyle/>
          <a:p>
            <a:r>
              <a:rPr lang="en-US" sz="2400" dirty="0"/>
              <a:t>Let us figure out an algorithm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13</a:t>
            </a:fld>
            <a:endParaRPr lang="en-US"/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1720526" y="2402491"/>
            <a:ext cx="9076022" cy="3549059"/>
            <a:chOff x="1663090" y="1797052"/>
            <a:chExt cx="5794853" cy="2265995"/>
          </a:xfrm>
        </p:grpSpPr>
        <p:sp>
          <p:nvSpPr>
            <p:cNvPr id="12" name="Oval 11"/>
            <p:cNvSpPr/>
            <p:nvPr/>
          </p:nvSpPr>
          <p:spPr>
            <a:xfrm>
              <a:off x="3685566" y="2635250"/>
              <a:ext cx="1841500" cy="5715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Oval 12"/>
            <p:cNvSpPr>
              <a:spLocks noChangeAspect="1"/>
            </p:cNvSpPr>
            <p:nvPr/>
          </p:nvSpPr>
          <p:spPr>
            <a:xfrm>
              <a:off x="3288690" y="2428877"/>
              <a:ext cx="2600262" cy="101679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2694965" y="2200276"/>
              <a:ext cx="3714650" cy="145256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/>
            <p:cNvSpPr>
              <a:spLocks noChangeAspect="1"/>
            </p:cNvSpPr>
            <p:nvPr/>
          </p:nvSpPr>
          <p:spPr>
            <a:xfrm>
              <a:off x="2134049" y="1978026"/>
              <a:ext cx="4829044" cy="188832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Oval 15"/>
            <p:cNvSpPr>
              <a:spLocks noChangeAspect="1"/>
            </p:cNvSpPr>
            <p:nvPr/>
          </p:nvSpPr>
          <p:spPr>
            <a:xfrm>
              <a:off x="1663090" y="1797052"/>
              <a:ext cx="5794853" cy="226599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5" name="Oval 24"/>
          <p:cNvSpPr/>
          <p:nvPr/>
        </p:nvSpPr>
        <p:spPr>
          <a:xfrm>
            <a:off x="6077224" y="4049246"/>
            <a:ext cx="172295" cy="190954"/>
          </a:xfrm>
          <a:prstGeom prst="ellipse">
            <a:avLst/>
          </a:prstGeom>
          <a:solidFill>
            <a:srgbClr val="FF6600"/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4" name="Straight Arrow Connector 33"/>
          <p:cNvCxnSpPr/>
          <p:nvPr/>
        </p:nvCxnSpPr>
        <p:spPr>
          <a:xfrm flipV="1">
            <a:off x="2059688" y="3084007"/>
            <a:ext cx="1760703" cy="1828801"/>
          </a:xfrm>
          <a:prstGeom prst="straightConnector1">
            <a:avLst/>
          </a:prstGeom>
          <a:ln>
            <a:solidFill>
              <a:srgbClr val="0000FF">
                <a:alpha val="19000"/>
              </a:srgbClr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3814712" y="3119398"/>
            <a:ext cx="1016315" cy="1490998"/>
          </a:xfrm>
          <a:prstGeom prst="straightConnector1">
            <a:avLst/>
          </a:prstGeom>
          <a:ln>
            <a:solidFill>
              <a:srgbClr val="0000FF">
                <a:alpha val="17000"/>
              </a:srgbClr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5764951" y="3728483"/>
            <a:ext cx="312453" cy="348728"/>
          </a:xfrm>
          <a:prstGeom prst="straightConnector1">
            <a:avLst/>
          </a:prstGeom>
          <a:ln>
            <a:solidFill>
              <a:srgbClr val="0000FF">
                <a:alpha val="24000"/>
              </a:srgbClr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V="1">
            <a:off x="4837874" y="3715298"/>
            <a:ext cx="923057" cy="884262"/>
          </a:xfrm>
          <a:prstGeom prst="straightConnector1">
            <a:avLst/>
          </a:prstGeom>
          <a:ln>
            <a:solidFill>
              <a:srgbClr val="0000FF">
                <a:alpha val="18000"/>
              </a:srgbClr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E4AE2AA-AEF4-8941-9561-37C68927D58E}"/>
                  </a:ext>
                </a:extLst>
              </p:cNvPr>
              <p:cNvSpPr txBox="1"/>
              <p:nvPr/>
            </p:nvSpPr>
            <p:spPr>
              <a:xfrm>
                <a:off x="5639830" y="1751036"/>
                <a:ext cx="845700" cy="33855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2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CA" sz="2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CA" sz="2200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CA" sz="2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EE4AE2AA-AEF4-8941-9561-37C68927D5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9830" y="1751036"/>
                <a:ext cx="845700" cy="338554"/>
              </a:xfrm>
              <a:prstGeom prst="rect">
                <a:avLst/>
              </a:prstGeom>
              <a:blipFill rotWithShape="0">
                <a:blip r:embed="rId3"/>
                <a:stretch>
                  <a:fillRect l="-719" r="-5036" b="-3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03DF6E3-841A-4D46-9371-AEA519E71611}"/>
                  </a:ext>
                </a:extLst>
              </p:cNvPr>
              <p:cNvSpPr txBox="1"/>
              <p:nvPr/>
            </p:nvSpPr>
            <p:spPr>
              <a:xfrm rot="16200000">
                <a:off x="1271336" y="3584555"/>
                <a:ext cx="554355" cy="33855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2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CA" sz="2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E03DF6E3-841A-4D46-9371-AEA519E716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1271336" y="3584555"/>
                <a:ext cx="554355" cy="338554"/>
              </a:xfrm>
              <a:prstGeom prst="rect">
                <a:avLst/>
              </a:prstGeom>
              <a:blipFill rotWithShape="0">
                <a:blip r:embed="rId4"/>
                <a:stretch>
                  <a:fillRect r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21F610B-DD41-C94D-9F64-0AE7B2ECBD54}"/>
                  </a:ext>
                </a:extLst>
              </p:cNvPr>
              <p:cNvSpPr txBox="1"/>
              <p:nvPr/>
            </p:nvSpPr>
            <p:spPr>
              <a:xfrm>
                <a:off x="6258537" y="6062246"/>
                <a:ext cx="482263" cy="33855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2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CA" sz="2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921F610B-DD41-C94D-9F64-0AE7B2ECBD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8537" y="6062246"/>
                <a:ext cx="482263" cy="338554"/>
              </a:xfrm>
              <a:prstGeom prst="rect">
                <a:avLst/>
              </a:prstGeom>
              <a:blipFill rotWithShape="0">
                <a:blip r:embed="rId5"/>
                <a:stretch>
                  <a:fillRect l="-6329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/>
          <p:cNvCxnSpPr/>
          <p:nvPr/>
        </p:nvCxnSpPr>
        <p:spPr>
          <a:xfrm flipV="1">
            <a:off x="2047162" y="4912808"/>
            <a:ext cx="1905346" cy="1"/>
          </a:xfrm>
          <a:prstGeom prst="straightConnector1">
            <a:avLst/>
          </a:prstGeom>
          <a:ln>
            <a:solidFill>
              <a:srgbClr val="00B050">
                <a:alpha val="17000"/>
              </a:srgbClr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V="1">
            <a:off x="3802003" y="3084006"/>
            <a:ext cx="1086168" cy="24991"/>
          </a:xfrm>
          <a:prstGeom prst="straightConnector1">
            <a:avLst/>
          </a:prstGeom>
          <a:ln>
            <a:solidFill>
              <a:srgbClr val="00B050">
                <a:alpha val="18000"/>
              </a:srgbClr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V="1">
            <a:off x="4872687" y="4604182"/>
            <a:ext cx="945388" cy="2"/>
          </a:xfrm>
          <a:prstGeom prst="straightConnector1">
            <a:avLst/>
          </a:prstGeom>
          <a:ln>
            <a:solidFill>
              <a:srgbClr val="00B050">
                <a:alpha val="15000"/>
              </a:srgbClr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5735135" y="3724775"/>
            <a:ext cx="436786" cy="1"/>
          </a:xfrm>
          <a:prstGeom prst="straightConnector1">
            <a:avLst/>
          </a:prstGeom>
          <a:ln>
            <a:solidFill>
              <a:srgbClr val="00B050">
                <a:alpha val="19000"/>
              </a:srgbClr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>
            <a:off x="6284953" y="4031010"/>
            <a:ext cx="2" cy="200935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" name="Rectangular Callout 4">
            <a:extLst>
              <a:ext uri="{FF2B5EF4-FFF2-40B4-BE49-F238E27FC236}">
                <a16:creationId xmlns:a16="http://schemas.microsoft.com/office/drawing/2014/main" id="{A86F9C97-2113-1749-AC68-DCD578715C8F}"/>
              </a:ext>
            </a:extLst>
          </p:cNvPr>
          <p:cNvSpPr/>
          <p:nvPr/>
        </p:nvSpPr>
        <p:spPr>
          <a:xfrm>
            <a:off x="7053943" y="2004999"/>
            <a:ext cx="2100692" cy="1029032"/>
          </a:xfrm>
          <a:prstGeom prst="wedgeRectCallout">
            <a:avLst>
              <a:gd name="adj1" fmla="val -79756"/>
              <a:gd name="adj2" fmla="val 143072"/>
            </a:avLst>
          </a:prstGeom>
          <a:solidFill>
            <a:schemeClr val="accent3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average of the vertical direction is small! </a:t>
            </a:r>
          </a:p>
        </p:txBody>
      </p:sp>
    </p:spTree>
    <p:extLst>
      <p:ext uri="{BB962C8B-B14F-4D97-AF65-F5344CB8AC3E}">
        <p14:creationId xmlns:p14="http://schemas.microsoft.com/office/powerpoint/2010/main" val="4204097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Momentum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733442" y="1222552"/>
            <a:ext cx="10366679" cy="584042"/>
          </a:xfrm>
        </p:spPr>
        <p:txBody>
          <a:bodyPr>
            <a:noAutofit/>
          </a:bodyPr>
          <a:lstStyle/>
          <a:p>
            <a:r>
              <a:rPr lang="en-US" sz="2400" dirty="0"/>
              <a:t>Let us figure out an algorithm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14</a:t>
            </a:fld>
            <a:endParaRPr lang="en-US"/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1720526" y="2402491"/>
            <a:ext cx="9076022" cy="3549059"/>
            <a:chOff x="1663090" y="1797052"/>
            <a:chExt cx="5794853" cy="2265995"/>
          </a:xfrm>
        </p:grpSpPr>
        <p:sp>
          <p:nvSpPr>
            <p:cNvPr id="12" name="Oval 11"/>
            <p:cNvSpPr/>
            <p:nvPr/>
          </p:nvSpPr>
          <p:spPr>
            <a:xfrm>
              <a:off x="3685566" y="2635250"/>
              <a:ext cx="1841500" cy="5715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Oval 12"/>
            <p:cNvSpPr>
              <a:spLocks noChangeAspect="1"/>
            </p:cNvSpPr>
            <p:nvPr/>
          </p:nvSpPr>
          <p:spPr>
            <a:xfrm>
              <a:off x="3288690" y="2428877"/>
              <a:ext cx="2600262" cy="101679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2694965" y="2200276"/>
              <a:ext cx="3714650" cy="145256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/>
            <p:cNvSpPr>
              <a:spLocks noChangeAspect="1"/>
            </p:cNvSpPr>
            <p:nvPr/>
          </p:nvSpPr>
          <p:spPr>
            <a:xfrm>
              <a:off x="2134049" y="1978026"/>
              <a:ext cx="4829044" cy="188832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Oval 15"/>
            <p:cNvSpPr>
              <a:spLocks noChangeAspect="1"/>
            </p:cNvSpPr>
            <p:nvPr/>
          </p:nvSpPr>
          <p:spPr>
            <a:xfrm>
              <a:off x="1663090" y="1797052"/>
              <a:ext cx="5794853" cy="226599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5" name="Oval 24"/>
          <p:cNvSpPr/>
          <p:nvPr/>
        </p:nvSpPr>
        <p:spPr>
          <a:xfrm>
            <a:off x="6077224" y="4049246"/>
            <a:ext cx="172295" cy="190954"/>
          </a:xfrm>
          <a:prstGeom prst="ellipse">
            <a:avLst/>
          </a:prstGeom>
          <a:solidFill>
            <a:srgbClr val="FF6600"/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4" name="Straight Arrow Connector 33"/>
          <p:cNvCxnSpPr/>
          <p:nvPr/>
        </p:nvCxnSpPr>
        <p:spPr>
          <a:xfrm flipV="1">
            <a:off x="2047162" y="3084007"/>
            <a:ext cx="1760703" cy="1828801"/>
          </a:xfrm>
          <a:prstGeom prst="straightConnector1">
            <a:avLst/>
          </a:prstGeom>
          <a:ln>
            <a:solidFill>
              <a:srgbClr val="0000FF">
                <a:alpha val="19000"/>
              </a:srgbClr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3814712" y="3119398"/>
            <a:ext cx="1016315" cy="1490998"/>
          </a:xfrm>
          <a:prstGeom prst="straightConnector1">
            <a:avLst/>
          </a:prstGeom>
          <a:ln>
            <a:solidFill>
              <a:srgbClr val="0000FF">
                <a:alpha val="14000"/>
              </a:srgbClr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5764951" y="3728483"/>
            <a:ext cx="312453" cy="348728"/>
          </a:xfrm>
          <a:prstGeom prst="straightConnector1">
            <a:avLst/>
          </a:prstGeom>
          <a:ln>
            <a:solidFill>
              <a:srgbClr val="0000FF">
                <a:alpha val="16000"/>
              </a:srgbClr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V="1">
            <a:off x="4837874" y="3715298"/>
            <a:ext cx="923057" cy="884262"/>
          </a:xfrm>
          <a:prstGeom prst="straightConnector1">
            <a:avLst/>
          </a:prstGeom>
          <a:ln>
            <a:solidFill>
              <a:srgbClr val="0000FF">
                <a:alpha val="23000"/>
              </a:srgbClr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E4AE2AA-AEF4-8941-9561-37C68927D58E}"/>
                  </a:ext>
                </a:extLst>
              </p:cNvPr>
              <p:cNvSpPr txBox="1"/>
              <p:nvPr/>
            </p:nvSpPr>
            <p:spPr>
              <a:xfrm>
                <a:off x="5639830" y="1751036"/>
                <a:ext cx="845700" cy="33855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2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CA" sz="2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CA" sz="2200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CA" sz="2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EE4AE2AA-AEF4-8941-9561-37C68927D5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9830" y="1751036"/>
                <a:ext cx="845700" cy="338554"/>
              </a:xfrm>
              <a:prstGeom prst="rect">
                <a:avLst/>
              </a:prstGeom>
              <a:blipFill rotWithShape="0">
                <a:blip r:embed="rId3"/>
                <a:stretch>
                  <a:fillRect l="-719" r="-5036" b="-3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03DF6E3-841A-4D46-9371-AEA519E71611}"/>
                  </a:ext>
                </a:extLst>
              </p:cNvPr>
              <p:cNvSpPr txBox="1"/>
              <p:nvPr/>
            </p:nvSpPr>
            <p:spPr>
              <a:xfrm rot="16200000">
                <a:off x="1271336" y="3584555"/>
                <a:ext cx="554355" cy="33855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2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CA" sz="2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E03DF6E3-841A-4D46-9371-AEA519E716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1271336" y="3584555"/>
                <a:ext cx="554355" cy="338554"/>
              </a:xfrm>
              <a:prstGeom prst="rect">
                <a:avLst/>
              </a:prstGeom>
              <a:blipFill rotWithShape="0">
                <a:blip r:embed="rId4"/>
                <a:stretch>
                  <a:fillRect r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21F610B-DD41-C94D-9F64-0AE7B2ECBD54}"/>
                  </a:ext>
                </a:extLst>
              </p:cNvPr>
              <p:cNvSpPr txBox="1"/>
              <p:nvPr/>
            </p:nvSpPr>
            <p:spPr>
              <a:xfrm>
                <a:off x="6258537" y="6062246"/>
                <a:ext cx="482263" cy="33855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2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CA" sz="2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921F610B-DD41-C94D-9F64-0AE7B2ECBD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8537" y="6062246"/>
                <a:ext cx="482263" cy="338554"/>
              </a:xfrm>
              <a:prstGeom prst="rect">
                <a:avLst/>
              </a:prstGeom>
              <a:blipFill rotWithShape="0">
                <a:blip r:embed="rId5"/>
                <a:stretch>
                  <a:fillRect l="-6329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Group 16"/>
          <p:cNvGrpSpPr/>
          <p:nvPr/>
        </p:nvGrpSpPr>
        <p:grpSpPr>
          <a:xfrm>
            <a:off x="2047162" y="3034031"/>
            <a:ext cx="1905346" cy="1878778"/>
            <a:chOff x="2982825" y="3034031"/>
            <a:chExt cx="1905346" cy="1878778"/>
          </a:xfrm>
        </p:grpSpPr>
        <p:cxnSp>
          <p:nvCxnSpPr>
            <p:cNvPr id="19" name="Straight Arrow Connector 18"/>
            <p:cNvCxnSpPr/>
            <p:nvPr/>
          </p:nvCxnSpPr>
          <p:spPr>
            <a:xfrm flipV="1">
              <a:off x="2982825" y="4912808"/>
              <a:ext cx="1905346" cy="1"/>
            </a:xfrm>
            <a:prstGeom prst="straightConnector1">
              <a:avLst/>
            </a:prstGeom>
            <a:ln>
              <a:solidFill>
                <a:srgbClr val="00B050"/>
              </a:solidFill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 flipV="1">
              <a:off x="2982825" y="3034031"/>
              <a:ext cx="0" cy="1878777"/>
            </a:xfrm>
            <a:prstGeom prst="straightConnector1">
              <a:avLst/>
            </a:prstGeom>
            <a:ln>
              <a:solidFill>
                <a:srgbClr val="00B050">
                  <a:alpha val="16000"/>
                </a:srgbClr>
              </a:solidFill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3802003" y="3084006"/>
            <a:ext cx="1086168" cy="1526390"/>
            <a:chOff x="2982825" y="4887819"/>
            <a:chExt cx="1086168" cy="1526390"/>
          </a:xfrm>
        </p:grpSpPr>
        <p:cxnSp>
          <p:nvCxnSpPr>
            <p:cNvPr id="33" name="Straight Arrow Connector 32"/>
            <p:cNvCxnSpPr/>
            <p:nvPr/>
          </p:nvCxnSpPr>
          <p:spPr>
            <a:xfrm flipV="1">
              <a:off x="2982825" y="4887819"/>
              <a:ext cx="1086168" cy="24991"/>
            </a:xfrm>
            <a:prstGeom prst="straightConnector1">
              <a:avLst/>
            </a:prstGeom>
            <a:ln>
              <a:solidFill>
                <a:srgbClr val="00B050"/>
              </a:solidFill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/>
            <p:nvPr/>
          </p:nvCxnSpPr>
          <p:spPr>
            <a:xfrm>
              <a:off x="2982825" y="4912809"/>
              <a:ext cx="12709" cy="1501400"/>
            </a:xfrm>
            <a:prstGeom prst="straightConnector1">
              <a:avLst/>
            </a:prstGeom>
            <a:ln>
              <a:solidFill>
                <a:srgbClr val="00B050">
                  <a:alpha val="15000"/>
                </a:srgbClr>
              </a:solidFill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/>
          <p:cNvGrpSpPr/>
          <p:nvPr/>
        </p:nvGrpSpPr>
        <p:grpSpPr>
          <a:xfrm>
            <a:off x="4860099" y="3745282"/>
            <a:ext cx="957976" cy="858902"/>
            <a:chOff x="2970237" y="4053909"/>
            <a:chExt cx="957976" cy="858902"/>
          </a:xfrm>
        </p:grpSpPr>
        <p:cxnSp>
          <p:nvCxnSpPr>
            <p:cNvPr id="40" name="Straight Arrow Connector 39"/>
            <p:cNvCxnSpPr/>
            <p:nvPr/>
          </p:nvCxnSpPr>
          <p:spPr>
            <a:xfrm flipV="1">
              <a:off x="2982825" y="4912809"/>
              <a:ext cx="945388" cy="2"/>
            </a:xfrm>
            <a:prstGeom prst="straightConnector1">
              <a:avLst/>
            </a:prstGeom>
            <a:ln>
              <a:solidFill>
                <a:srgbClr val="00B050"/>
              </a:solidFill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/>
            <p:nvPr/>
          </p:nvCxnSpPr>
          <p:spPr>
            <a:xfrm flipH="1" flipV="1">
              <a:off x="2970237" y="4053909"/>
              <a:ext cx="12588" cy="858902"/>
            </a:xfrm>
            <a:prstGeom prst="straightConnector1">
              <a:avLst/>
            </a:prstGeom>
            <a:ln>
              <a:solidFill>
                <a:srgbClr val="00B050">
                  <a:alpha val="16000"/>
                </a:srgbClr>
              </a:solidFill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/>
          <p:cNvGrpSpPr/>
          <p:nvPr/>
        </p:nvGrpSpPr>
        <p:grpSpPr>
          <a:xfrm flipV="1">
            <a:off x="5729319" y="3724775"/>
            <a:ext cx="442602" cy="430156"/>
            <a:chOff x="2970237" y="4053909"/>
            <a:chExt cx="957976" cy="858902"/>
          </a:xfrm>
        </p:grpSpPr>
        <p:cxnSp>
          <p:nvCxnSpPr>
            <p:cNvPr id="48" name="Straight Arrow Connector 47"/>
            <p:cNvCxnSpPr/>
            <p:nvPr/>
          </p:nvCxnSpPr>
          <p:spPr>
            <a:xfrm flipV="1">
              <a:off x="2982825" y="4912809"/>
              <a:ext cx="945388" cy="2"/>
            </a:xfrm>
            <a:prstGeom prst="straightConnector1">
              <a:avLst/>
            </a:prstGeom>
            <a:ln>
              <a:solidFill>
                <a:srgbClr val="00B050"/>
              </a:solidFill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/>
            <p:cNvCxnSpPr/>
            <p:nvPr/>
          </p:nvCxnSpPr>
          <p:spPr>
            <a:xfrm flipH="1" flipV="1">
              <a:off x="2970237" y="4053909"/>
              <a:ext cx="12588" cy="858902"/>
            </a:xfrm>
            <a:prstGeom prst="straightConnector1">
              <a:avLst/>
            </a:prstGeom>
            <a:ln>
              <a:solidFill>
                <a:srgbClr val="00B050">
                  <a:alpha val="15000"/>
                </a:srgbClr>
              </a:solidFill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569805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Momentum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733442" y="1222552"/>
            <a:ext cx="10366679" cy="584042"/>
          </a:xfrm>
        </p:spPr>
        <p:txBody>
          <a:bodyPr>
            <a:noAutofit/>
          </a:bodyPr>
          <a:lstStyle/>
          <a:p>
            <a:r>
              <a:rPr lang="en-US" sz="2400" dirty="0"/>
              <a:t>Let us figure out an algorithm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15</a:t>
            </a:fld>
            <a:endParaRPr lang="en-US"/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1720526" y="2402491"/>
            <a:ext cx="9076022" cy="3549059"/>
            <a:chOff x="1663090" y="1797052"/>
            <a:chExt cx="5794853" cy="2265995"/>
          </a:xfrm>
        </p:grpSpPr>
        <p:sp>
          <p:nvSpPr>
            <p:cNvPr id="12" name="Oval 11"/>
            <p:cNvSpPr/>
            <p:nvPr/>
          </p:nvSpPr>
          <p:spPr>
            <a:xfrm>
              <a:off x="3685566" y="2635250"/>
              <a:ext cx="1841500" cy="5715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Oval 12"/>
            <p:cNvSpPr>
              <a:spLocks noChangeAspect="1"/>
            </p:cNvSpPr>
            <p:nvPr/>
          </p:nvSpPr>
          <p:spPr>
            <a:xfrm>
              <a:off x="3288690" y="2428877"/>
              <a:ext cx="2600262" cy="101679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2694965" y="2200276"/>
              <a:ext cx="3714650" cy="145256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/>
            <p:cNvSpPr>
              <a:spLocks noChangeAspect="1"/>
            </p:cNvSpPr>
            <p:nvPr/>
          </p:nvSpPr>
          <p:spPr>
            <a:xfrm>
              <a:off x="2134049" y="1978026"/>
              <a:ext cx="4829044" cy="188832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Oval 15"/>
            <p:cNvSpPr>
              <a:spLocks noChangeAspect="1"/>
            </p:cNvSpPr>
            <p:nvPr/>
          </p:nvSpPr>
          <p:spPr>
            <a:xfrm>
              <a:off x="1663090" y="1797052"/>
              <a:ext cx="5794853" cy="226599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5" name="Oval 24"/>
          <p:cNvSpPr/>
          <p:nvPr/>
        </p:nvSpPr>
        <p:spPr>
          <a:xfrm>
            <a:off x="6077224" y="4049246"/>
            <a:ext cx="172295" cy="190954"/>
          </a:xfrm>
          <a:prstGeom prst="ellipse">
            <a:avLst/>
          </a:prstGeom>
          <a:solidFill>
            <a:srgbClr val="FF6600"/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4" name="Straight Arrow Connector 33"/>
          <p:cNvCxnSpPr/>
          <p:nvPr/>
        </p:nvCxnSpPr>
        <p:spPr>
          <a:xfrm flipV="1">
            <a:off x="2047162" y="3084007"/>
            <a:ext cx="1760703" cy="1828801"/>
          </a:xfrm>
          <a:prstGeom prst="straightConnector1">
            <a:avLst/>
          </a:prstGeom>
          <a:ln>
            <a:solidFill>
              <a:srgbClr val="0000FF">
                <a:alpha val="19000"/>
              </a:srgbClr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3814712" y="3119398"/>
            <a:ext cx="1016315" cy="1490998"/>
          </a:xfrm>
          <a:prstGeom prst="straightConnector1">
            <a:avLst/>
          </a:prstGeom>
          <a:ln>
            <a:solidFill>
              <a:srgbClr val="0000FF">
                <a:alpha val="14000"/>
              </a:srgbClr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5764951" y="3728483"/>
            <a:ext cx="312453" cy="348728"/>
          </a:xfrm>
          <a:prstGeom prst="straightConnector1">
            <a:avLst/>
          </a:prstGeom>
          <a:ln>
            <a:solidFill>
              <a:srgbClr val="0000FF">
                <a:alpha val="16000"/>
              </a:srgbClr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V="1">
            <a:off x="4837874" y="3715298"/>
            <a:ext cx="923057" cy="884262"/>
          </a:xfrm>
          <a:prstGeom prst="straightConnector1">
            <a:avLst/>
          </a:prstGeom>
          <a:ln>
            <a:solidFill>
              <a:srgbClr val="0000FF">
                <a:alpha val="23000"/>
              </a:srgbClr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E4AE2AA-AEF4-8941-9561-37C68927D58E}"/>
                  </a:ext>
                </a:extLst>
              </p:cNvPr>
              <p:cNvSpPr txBox="1"/>
              <p:nvPr/>
            </p:nvSpPr>
            <p:spPr>
              <a:xfrm>
                <a:off x="5639830" y="1751036"/>
                <a:ext cx="845700" cy="33855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2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CA" sz="2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CA" sz="2200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CA" sz="2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EE4AE2AA-AEF4-8941-9561-37C68927D5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9830" y="1751036"/>
                <a:ext cx="845700" cy="338554"/>
              </a:xfrm>
              <a:prstGeom prst="rect">
                <a:avLst/>
              </a:prstGeom>
              <a:blipFill rotWithShape="0">
                <a:blip r:embed="rId3"/>
                <a:stretch>
                  <a:fillRect l="-719" r="-5036" b="-3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03DF6E3-841A-4D46-9371-AEA519E71611}"/>
                  </a:ext>
                </a:extLst>
              </p:cNvPr>
              <p:cNvSpPr txBox="1"/>
              <p:nvPr/>
            </p:nvSpPr>
            <p:spPr>
              <a:xfrm rot="16200000">
                <a:off x="1271336" y="3584555"/>
                <a:ext cx="554355" cy="33855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2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CA" sz="2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E03DF6E3-841A-4D46-9371-AEA519E716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1271336" y="3584555"/>
                <a:ext cx="554355" cy="338554"/>
              </a:xfrm>
              <a:prstGeom prst="rect">
                <a:avLst/>
              </a:prstGeom>
              <a:blipFill rotWithShape="0">
                <a:blip r:embed="rId4"/>
                <a:stretch>
                  <a:fillRect r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21F610B-DD41-C94D-9F64-0AE7B2ECBD54}"/>
                  </a:ext>
                </a:extLst>
              </p:cNvPr>
              <p:cNvSpPr txBox="1"/>
              <p:nvPr/>
            </p:nvSpPr>
            <p:spPr>
              <a:xfrm>
                <a:off x="6258537" y="6062246"/>
                <a:ext cx="482263" cy="33855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2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CA" sz="2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921F610B-DD41-C94D-9F64-0AE7B2ECBD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8537" y="6062246"/>
                <a:ext cx="482263" cy="338554"/>
              </a:xfrm>
              <a:prstGeom prst="rect">
                <a:avLst/>
              </a:prstGeom>
              <a:blipFill rotWithShape="0">
                <a:blip r:embed="rId5"/>
                <a:stretch>
                  <a:fillRect l="-6329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/>
          <p:cNvCxnSpPr/>
          <p:nvPr/>
        </p:nvCxnSpPr>
        <p:spPr>
          <a:xfrm flipV="1">
            <a:off x="2047162" y="4912808"/>
            <a:ext cx="1905346" cy="1"/>
          </a:xfrm>
          <a:prstGeom prst="straightConnector1">
            <a:avLst/>
          </a:prstGeom>
          <a:ln>
            <a:solidFill>
              <a:srgbClr val="00B050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2047162" y="3034031"/>
            <a:ext cx="0" cy="1878777"/>
          </a:xfrm>
          <a:prstGeom prst="straightConnector1">
            <a:avLst/>
          </a:prstGeom>
          <a:ln>
            <a:solidFill>
              <a:srgbClr val="00B050">
                <a:alpha val="16000"/>
              </a:srgbClr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V="1">
            <a:off x="3802003" y="3119397"/>
            <a:ext cx="1086168" cy="24991"/>
          </a:xfrm>
          <a:prstGeom prst="straightConnector1">
            <a:avLst/>
          </a:prstGeom>
          <a:ln>
            <a:solidFill>
              <a:srgbClr val="00B050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3802003" y="3108996"/>
            <a:ext cx="12709" cy="1501400"/>
          </a:xfrm>
          <a:prstGeom prst="straightConnector1">
            <a:avLst/>
          </a:prstGeom>
          <a:ln>
            <a:solidFill>
              <a:srgbClr val="00B050">
                <a:alpha val="15000"/>
              </a:srgbClr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V="1">
            <a:off x="4872687" y="4604182"/>
            <a:ext cx="945388" cy="2"/>
          </a:xfrm>
          <a:prstGeom prst="straightConnector1">
            <a:avLst/>
          </a:prstGeom>
          <a:ln>
            <a:solidFill>
              <a:srgbClr val="00B050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H="1" flipV="1">
            <a:off x="4860099" y="3745282"/>
            <a:ext cx="12588" cy="858902"/>
          </a:xfrm>
          <a:prstGeom prst="straightConnector1">
            <a:avLst/>
          </a:prstGeom>
          <a:ln>
            <a:solidFill>
              <a:srgbClr val="00B050">
                <a:alpha val="16000"/>
              </a:srgbClr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5735107" y="3724775"/>
            <a:ext cx="436814" cy="1"/>
          </a:xfrm>
          <a:prstGeom prst="straightConnector1">
            <a:avLst/>
          </a:prstGeom>
          <a:ln>
            <a:solidFill>
              <a:srgbClr val="00B050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 flipH="1">
            <a:off x="5729319" y="3724775"/>
            <a:ext cx="5816" cy="430156"/>
          </a:xfrm>
          <a:prstGeom prst="straightConnector1">
            <a:avLst/>
          </a:prstGeom>
          <a:ln>
            <a:solidFill>
              <a:srgbClr val="00B050">
                <a:alpha val="15000"/>
              </a:srgbClr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flipV="1">
            <a:off x="5809705" y="4058724"/>
            <a:ext cx="1005325" cy="14145"/>
          </a:xfrm>
          <a:prstGeom prst="straightConnector1">
            <a:avLst/>
          </a:prstGeom>
          <a:ln>
            <a:solidFill>
              <a:srgbClr val="00B050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8" name="Rectangular Callout 27">
            <a:extLst>
              <a:ext uri="{FF2B5EF4-FFF2-40B4-BE49-F238E27FC236}">
                <a16:creationId xmlns:a16="http://schemas.microsoft.com/office/drawing/2014/main" id="{3860D1D9-969A-D442-9043-E1E1793F796E}"/>
              </a:ext>
            </a:extLst>
          </p:cNvPr>
          <p:cNvSpPr/>
          <p:nvPr/>
        </p:nvSpPr>
        <p:spPr>
          <a:xfrm>
            <a:off x="7053943" y="2004999"/>
            <a:ext cx="2100692" cy="1029032"/>
          </a:xfrm>
          <a:prstGeom prst="wedgeRectCallout">
            <a:avLst>
              <a:gd name="adj1" fmla="val -79756"/>
              <a:gd name="adj2" fmla="val 143072"/>
            </a:avLst>
          </a:prstGeom>
          <a:solidFill>
            <a:schemeClr val="accent3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average of the horizontal direction is large! </a:t>
            </a:r>
          </a:p>
        </p:txBody>
      </p:sp>
    </p:spTree>
    <p:extLst>
      <p:ext uri="{BB962C8B-B14F-4D97-AF65-F5344CB8AC3E}">
        <p14:creationId xmlns:p14="http://schemas.microsoft.com/office/powerpoint/2010/main" val="3545020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48 0.00208 L 0.30677 0.011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208" y="48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638 -0.00277 L 0.1569 -0.00347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64" y="-4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1.85185E-6 L 0.06576 0.00301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81" y="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Momentum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733442" y="1222552"/>
            <a:ext cx="10366679" cy="584042"/>
          </a:xfrm>
        </p:spPr>
        <p:txBody>
          <a:bodyPr>
            <a:noAutofit/>
          </a:bodyPr>
          <a:lstStyle/>
          <a:p>
            <a:r>
              <a:rPr lang="en-US" sz="2400" dirty="0"/>
              <a:t>Add the average of the gradient from before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16</a:t>
            </a:fld>
            <a:endParaRPr lang="en-US"/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1720526" y="2402491"/>
            <a:ext cx="9076022" cy="3549059"/>
            <a:chOff x="1663090" y="1797052"/>
            <a:chExt cx="5794853" cy="2265995"/>
          </a:xfrm>
        </p:grpSpPr>
        <p:sp>
          <p:nvSpPr>
            <p:cNvPr id="12" name="Oval 11"/>
            <p:cNvSpPr/>
            <p:nvPr/>
          </p:nvSpPr>
          <p:spPr>
            <a:xfrm>
              <a:off x="3685566" y="2635250"/>
              <a:ext cx="1841500" cy="5715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Oval 12"/>
            <p:cNvSpPr>
              <a:spLocks noChangeAspect="1"/>
            </p:cNvSpPr>
            <p:nvPr/>
          </p:nvSpPr>
          <p:spPr>
            <a:xfrm>
              <a:off x="3288690" y="2428877"/>
              <a:ext cx="2600262" cy="101679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2694965" y="2200276"/>
              <a:ext cx="3714650" cy="145256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/>
            <p:cNvSpPr>
              <a:spLocks noChangeAspect="1"/>
            </p:cNvSpPr>
            <p:nvPr/>
          </p:nvSpPr>
          <p:spPr>
            <a:xfrm>
              <a:off x="2134049" y="1978026"/>
              <a:ext cx="4829044" cy="188832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Oval 15"/>
            <p:cNvSpPr>
              <a:spLocks noChangeAspect="1"/>
            </p:cNvSpPr>
            <p:nvPr/>
          </p:nvSpPr>
          <p:spPr>
            <a:xfrm>
              <a:off x="1663090" y="1797052"/>
              <a:ext cx="5794853" cy="226599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5" name="Oval 24"/>
          <p:cNvSpPr/>
          <p:nvPr/>
        </p:nvSpPr>
        <p:spPr>
          <a:xfrm>
            <a:off x="6077224" y="4049246"/>
            <a:ext cx="172295" cy="190954"/>
          </a:xfrm>
          <a:prstGeom prst="ellipse">
            <a:avLst/>
          </a:prstGeom>
          <a:solidFill>
            <a:srgbClr val="FF6600"/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4" name="Straight Arrow Connector 33"/>
          <p:cNvCxnSpPr/>
          <p:nvPr/>
        </p:nvCxnSpPr>
        <p:spPr>
          <a:xfrm flipV="1">
            <a:off x="2047162" y="3084007"/>
            <a:ext cx="1760703" cy="1828801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E4AE2AA-AEF4-8941-9561-37C68927D58E}"/>
                  </a:ext>
                </a:extLst>
              </p:cNvPr>
              <p:cNvSpPr txBox="1"/>
              <p:nvPr/>
            </p:nvSpPr>
            <p:spPr>
              <a:xfrm>
                <a:off x="5639830" y="1751036"/>
                <a:ext cx="845700" cy="33855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2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CA" sz="2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CA" sz="2200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CA" sz="2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EE4AE2AA-AEF4-8941-9561-37C68927D5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9830" y="1751036"/>
                <a:ext cx="845700" cy="338554"/>
              </a:xfrm>
              <a:prstGeom prst="rect">
                <a:avLst/>
              </a:prstGeom>
              <a:blipFill rotWithShape="0">
                <a:blip r:embed="rId3"/>
                <a:stretch>
                  <a:fillRect l="-719" r="-5036" b="-3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03DF6E3-841A-4D46-9371-AEA519E71611}"/>
                  </a:ext>
                </a:extLst>
              </p:cNvPr>
              <p:cNvSpPr txBox="1"/>
              <p:nvPr/>
            </p:nvSpPr>
            <p:spPr>
              <a:xfrm rot="16200000">
                <a:off x="1271336" y="3584555"/>
                <a:ext cx="554355" cy="33855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2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CA" sz="2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E03DF6E3-841A-4D46-9371-AEA519E716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1271336" y="3584555"/>
                <a:ext cx="554355" cy="338554"/>
              </a:xfrm>
              <a:prstGeom prst="rect">
                <a:avLst/>
              </a:prstGeom>
              <a:blipFill rotWithShape="0">
                <a:blip r:embed="rId4"/>
                <a:stretch>
                  <a:fillRect r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21F610B-DD41-C94D-9F64-0AE7B2ECBD54}"/>
                  </a:ext>
                </a:extLst>
              </p:cNvPr>
              <p:cNvSpPr txBox="1"/>
              <p:nvPr/>
            </p:nvSpPr>
            <p:spPr>
              <a:xfrm>
                <a:off x="6258537" y="6062246"/>
                <a:ext cx="482263" cy="33855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2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CA" sz="2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921F610B-DD41-C94D-9F64-0AE7B2ECBD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8537" y="6062246"/>
                <a:ext cx="482263" cy="338554"/>
              </a:xfrm>
              <a:prstGeom prst="rect">
                <a:avLst/>
              </a:prstGeom>
              <a:blipFill rotWithShape="0">
                <a:blip r:embed="rId5"/>
                <a:stretch>
                  <a:fillRect l="-6329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Arrow Connector 36"/>
          <p:cNvCxnSpPr/>
          <p:nvPr/>
        </p:nvCxnSpPr>
        <p:spPr>
          <a:xfrm flipV="1">
            <a:off x="2030064" y="3392071"/>
            <a:ext cx="2541936" cy="1535147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endCxn id="25" idx="2"/>
          </p:cNvCxnSpPr>
          <p:nvPr/>
        </p:nvCxnSpPr>
        <p:spPr>
          <a:xfrm>
            <a:off x="4641562" y="3414493"/>
            <a:ext cx="1435662" cy="730230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>
            <a:off x="4641562" y="3414493"/>
            <a:ext cx="668064" cy="583914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2047162" y="4927218"/>
            <a:ext cx="1040943" cy="222298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9" name="Oval 28"/>
          <p:cNvSpPr>
            <a:spLocks noChangeAspect="1"/>
          </p:cNvSpPr>
          <p:nvPr/>
        </p:nvSpPr>
        <p:spPr>
          <a:xfrm>
            <a:off x="1937288" y="4829618"/>
            <a:ext cx="182880" cy="172812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Arrow Connector 29"/>
          <p:cNvCxnSpPr>
            <a:cxnSpLocks/>
          </p:cNvCxnSpPr>
          <p:nvPr/>
        </p:nvCxnSpPr>
        <p:spPr>
          <a:xfrm>
            <a:off x="4652482" y="3436915"/>
            <a:ext cx="995061" cy="220563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7" name="Oval Callout 16">
            <a:extLst>
              <a:ext uri="{FF2B5EF4-FFF2-40B4-BE49-F238E27FC236}">
                <a16:creationId xmlns:a16="http://schemas.microsoft.com/office/drawing/2014/main" id="{C40480B8-3DB9-4E40-B2B0-6274681739DA}"/>
              </a:ext>
            </a:extLst>
          </p:cNvPr>
          <p:cNvSpPr/>
          <p:nvPr/>
        </p:nvSpPr>
        <p:spPr>
          <a:xfrm>
            <a:off x="1379235" y="5782491"/>
            <a:ext cx="2243531" cy="983434"/>
          </a:xfrm>
          <a:prstGeom prst="wedgeEllipseCallout">
            <a:avLst>
              <a:gd name="adj1" fmla="val 12135"/>
              <a:gd name="adj2" fmla="val -109512"/>
            </a:avLst>
          </a:prstGeom>
          <a:gradFill>
            <a:gsLst>
              <a:gs pos="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Average “trend” gradient up to this moment</a:t>
            </a:r>
          </a:p>
        </p:txBody>
      </p:sp>
      <p:sp>
        <p:nvSpPr>
          <p:cNvPr id="33" name="Oval Callout 32">
            <a:extLst>
              <a:ext uri="{FF2B5EF4-FFF2-40B4-BE49-F238E27FC236}">
                <a16:creationId xmlns:a16="http://schemas.microsoft.com/office/drawing/2014/main" id="{7F899DBB-5EE2-354C-A31A-3BA35BF9EE92}"/>
              </a:ext>
            </a:extLst>
          </p:cNvPr>
          <p:cNvSpPr/>
          <p:nvPr/>
        </p:nvSpPr>
        <p:spPr>
          <a:xfrm>
            <a:off x="7777972" y="1721754"/>
            <a:ext cx="2243531" cy="613069"/>
          </a:xfrm>
          <a:prstGeom prst="wedgeEllipseCallout">
            <a:avLst>
              <a:gd name="adj1" fmla="val -170429"/>
              <a:gd name="adj2" fmla="val 294812"/>
            </a:avLst>
          </a:prstGeom>
          <a:gradFill>
            <a:gsLst>
              <a:gs pos="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New current gradient</a:t>
            </a:r>
          </a:p>
        </p:txBody>
      </p:sp>
      <p:sp>
        <p:nvSpPr>
          <p:cNvPr id="27" name="Oval Callout 26">
            <a:extLst>
              <a:ext uri="{FF2B5EF4-FFF2-40B4-BE49-F238E27FC236}">
                <a16:creationId xmlns:a16="http://schemas.microsoft.com/office/drawing/2014/main" id="{F9F01E2A-500F-4F4C-B549-AD5B56501F4C}"/>
              </a:ext>
            </a:extLst>
          </p:cNvPr>
          <p:cNvSpPr/>
          <p:nvPr/>
        </p:nvSpPr>
        <p:spPr>
          <a:xfrm>
            <a:off x="466686" y="2656773"/>
            <a:ext cx="2243531" cy="613069"/>
          </a:xfrm>
          <a:prstGeom prst="wedgeEllipseCallout">
            <a:avLst>
              <a:gd name="adj1" fmla="val 68031"/>
              <a:gd name="adj2" fmla="val 123399"/>
            </a:avLst>
          </a:prstGeom>
          <a:gradFill>
            <a:gsLst>
              <a:gs pos="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Current gradient</a:t>
            </a:r>
          </a:p>
        </p:txBody>
      </p:sp>
      <p:sp>
        <p:nvSpPr>
          <p:cNvPr id="32" name="Oval Callout 31">
            <a:extLst>
              <a:ext uri="{FF2B5EF4-FFF2-40B4-BE49-F238E27FC236}">
                <a16:creationId xmlns:a16="http://schemas.microsoft.com/office/drawing/2014/main" id="{79ACB4FB-E960-074B-A998-FCC549D08452}"/>
              </a:ext>
            </a:extLst>
          </p:cNvPr>
          <p:cNvSpPr/>
          <p:nvPr/>
        </p:nvSpPr>
        <p:spPr>
          <a:xfrm>
            <a:off x="4256137" y="5530868"/>
            <a:ext cx="2243531" cy="983434"/>
          </a:xfrm>
          <a:prstGeom prst="wedgeEllipseCallout">
            <a:avLst>
              <a:gd name="adj1" fmla="val 4836"/>
              <a:gd name="adj2" fmla="val -242737"/>
            </a:avLst>
          </a:prstGeom>
          <a:gradFill>
            <a:gsLst>
              <a:gs pos="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New trend up to this moment</a:t>
            </a:r>
          </a:p>
        </p:txBody>
      </p:sp>
      <p:sp>
        <p:nvSpPr>
          <p:cNvPr id="28" name="Oval Callout 27">
            <a:extLst>
              <a:ext uri="{FF2B5EF4-FFF2-40B4-BE49-F238E27FC236}">
                <a16:creationId xmlns:a16="http://schemas.microsoft.com/office/drawing/2014/main" id="{A7C72F52-D676-484A-9FA6-5A5C04226620}"/>
              </a:ext>
            </a:extLst>
          </p:cNvPr>
          <p:cNvSpPr/>
          <p:nvPr/>
        </p:nvSpPr>
        <p:spPr>
          <a:xfrm>
            <a:off x="4572000" y="663406"/>
            <a:ext cx="2243531" cy="1077281"/>
          </a:xfrm>
          <a:prstGeom prst="wedgeEllipseCallout">
            <a:avLst>
              <a:gd name="adj1" fmla="val -51069"/>
              <a:gd name="adj2" fmla="val 196798"/>
            </a:avLst>
          </a:prstGeom>
          <a:gradFill>
            <a:gsLst>
              <a:gs pos="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Add current gradient and  previous trend</a:t>
            </a:r>
          </a:p>
        </p:txBody>
      </p:sp>
    </p:spTree>
    <p:extLst>
      <p:ext uri="{BB962C8B-B14F-4D97-AF65-F5344CB8AC3E}">
        <p14:creationId xmlns:p14="http://schemas.microsoft.com/office/powerpoint/2010/main" val="1840740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17" grpId="0" animBg="1"/>
      <p:bldP spid="33" grpId="0" animBg="1"/>
      <p:bldP spid="27" grpId="0" animBg="1"/>
      <p:bldP spid="32" grpId="0" animBg="1"/>
      <p:bldP spid="2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Momentum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9235" y="1074737"/>
            <a:ext cx="10518718" cy="4708525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sz="2400" dirty="0"/>
              <a:t>Old gradient descent: </a:t>
            </a:r>
          </a:p>
          <a:p>
            <a:pPr>
              <a:spcAft>
                <a:spcPts val="1200"/>
              </a:spcAft>
            </a:pPr>
            <a:endParaRPr lang="en-US" sz="2400" dirty="0"/>
          </a:p>
          <a:p>
            <a:pPr>
              <a:spcAft>
                <a:spcPts val="1200"/>
              </a:spcAft>
            </a:pPr>
            <a:endParaRPr lang="en-US" sz="2400" dirty="0"/>
          </a:p>
          <a:p>
            <a:pPr>
              <a:spcAft>
                <a:spcPts val="1200"/>
              </a:spcAft>
            </a:pPr>
            <a:endParaRPr lang="en-US" sz="2400" dirty="0"/>
          </a:p>
          <a:p>
            <a:pPr>
              <a:spcAft>
                <a:spcPts val="1200"/>
              </a:spcAft>
            </a:pPr>
            <a:endParaRPr lang="en-US" sz="2400" dirty="0"/>
          </a:p>
          <a:p>
            <a:pPr>
              <a:spcAft>
                <a:spcPts val="1200"/>
              </a:spcAft>
            </a:pPr>
            <a:endParaRPr lang="en-US" sz="2400" dirty="0"/>
          </a:p>
          <a:p>
            <a:pPr marL="457200" lvl="1" indent="0">
              <a:spcAft>
                <a:spcPts val="1200"/>
              </a:spcAft>
              <a:buNone/>
            </a:pP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17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954968" y="1657369"/>
            <a:ext cx="10082000" cy="1269578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C6566F7-845E-B646-9A43-27EFA551E58E}"/>
                  </a:ext>
                </a:extLst>
              </p:cNvPr>
              <p:cNvSpPr txBox="1"/>
              <p:nvPr/>
            </p:nvSpPr>
            <p:spPr>
              <a:xfrm>
                <a:off x="954968" y="1657369"/>
                <a:ext cx="5661935" cy="12695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3400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CA" sz="34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CA" sz="3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sz="3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CA" sz="3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CA" sz="3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CA" sz="3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CA" sz="3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3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𝛻</m:t>
                              </m:r>
                            </m:e>
                            <m:sub>
                              <m:r>
                                <a:rPr lang="en-CA" sz="34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sub>
                          </m:sSub>
                          <m:r>
                            <a:rPr lang="en-CA" sz="3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CA" sz="3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CA" sz="3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CA" sz="3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400" b="0" i="1" smtClean="0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3400" b="0" i="1" smtClean="0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CA" sz="3400" b="0" i="1" smtClean="0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CA" sz="34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</m:d>
                          <m:r>
                            <a:rPr lang="en-CA" sz="3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3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400" b="0" i="1" smtClean="0"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3400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CA" sz="3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3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C6566F7-845E-B646-9A43-27EFA551E5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968" y="1657369"/>
                <a:ext cx="5661935" cy="1269578"/>
              </a:xfrm>
              <a:prstGeom prst="rect">
                <a:avLst/>
              </a:prstGeom>
              <a:blipFill>
                <a:blip r:embed="rId3"/>
                <a:stretch>
                  <a:fillRect l="-1794" t="-147525" r="-448" b="-2039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ounded Rectangular Callout 14"/>
              <p:cNvSpPr/>
              <p:nvPr/>
            </p:nvSpPr>
            <p:spPr>
              <a:xfrm>
                <a:off x="7506906" y="277520"/>
                <a:ext cx="3681047" cy="719477"/>
              </a:xfrm>
              <a:prstGeom prst="wedgeRoundRectCallout">
                <a:avLst>
                  <a:gd name="adj1" fmla="val -132217"/>
                  <a:gd name="adj2" fmla="val 183868"/>
                  <a:gd name="adj3" fmla="val 16667"/>
                </a:avLst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charset="0"/>
                      </a:rPr>
                      <m:t>𝑓</m:t>
                    </m:r>
                  </m:oMath>
                </a14:m>
                <a:r>
                  <a:rPr lang="en-US" sz="2000" dirty="0"/>
                  <a:t>is the Neural Network</a:t>
                </a:r>
              </a:p>
            </p:txBody>
          </p:sp>
        </mc:Choice>
        <mc:Fallback xmlns="">
          <p:sp>
            <p:nvSpPr>
              <p:cNvPr id="15" name="Rounded Rectangular Callout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6906" y="277520"/>
                <a:ext cx="3681047" cy="719477"/>
              </a:xfrm>
              <a:prstGeom prst="wedgeRoundRectCallout">
                <a:avLst>
                  <a:gd name="adj1" fmla="val -132217"/>
                  <a:gd name="adj2" fmla="val 183868"/>
                  <a:gd name="adj3" fmla="val 16667"/>
                </a:avLst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C6566F7-845E-B646-9A43-27EFA551E58E}"/>
                  </a:ext>
                </a:extLst>
              </p:cNvPr>
              <p:cNvSpPr txBox="1"/>
              <p:nvPr/>
            </p:nvSpPr>
            <p:spPr>
              <a:xfrm>
                <a:off x="8138040" y="2030548"/>
                <a:ext cx="2898927" cy="54495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400" b="0" i="1" smtClean="0">
                              <a:latin typeface="Cambria Math" charset="0"/>
                            </a:rPr>
                            <m:t>𝑊</m:t>
                          </m:r>
                        </m:e>
                        <m:sup>
                          <m:r>
                            <a:rPr lang="en-US" sz="3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3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CA" sz="3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400" b="0" i="1" smtClean="0">
                          <a:latin typeface="Cambria Math" charset="0"/>
                        </a:rPr>
                        <m:t>𝑊</m:t>
                      </m:r>
                      <m:r>
                        <a:rPr lang="en-US" sz="3400" b="0" i="1" smtClean="0">
                          <a:latin typeface="Cambria Math" charset="0"/>
                        </a:rPr>
                        <m:t>−</m:t>
                      </m:r>
                      <m:r>
                        <a:rPr lang="en-US" sz="3400" b="0" i="1" smtClean="0"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en-US" sz="3400" b="0" i="1" smtClean="0">
                          <a:latin typeface="Cambria Math" charset="0"/>
                        </a:rPr>
                        <m:t>𝑔</m:t>
                      </m:r>
                    </m:oMath>
                  </m:oMathPara>
                </a14:m>
                <a:endParaRPr lang="en-US" sz="3400" dirty="0"/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C6566F7-845E-B646-9A43-27EFA551E5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8040" y="2030548"/>
                <a:ext cx="2898927" cy="544957"/>
              </a:xfrm>
              <a:prstGeom prst="rect">
                <a:avLst/>
              </a:prstGeom>
              <a:blipFill>
                <a:blip r:embed="rId5"/>
                <a:stretch>
                  <a:fillRect l="-3913" t="-2273" r="-3478" b="-2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26927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Momentum 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9235" y="1074737"/>
            <a:ext cx="10518718" cy="4708525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sz="2400" dirty="0"/>
              <a:t>Old gradient descent: </a:t>
            </a:r>
          </a:p>
          <a:p>
            <a:pPr>
              <a:spcAft>
                <a:spcPts val="1200"/>
              </a:spcAft>
            </a:pPr>
            <a:endParaRPr lang="en-US" sz="2400" dirty="0"/>
          </a:p>
          <a:p>
            <a:pPr>
              <a:spcAft>
                <a:spcPts val="1200"/>
              </a:spcAft>
            </a:pPr>
            <a:endParaRPr lang="en-US" sz="2400" dirty="0"/>
          </a:p>
          <a:p>
            <a:pPr>
              <a:spcAft>
                <a:spcPts val="1200"/>
              </a:spcAft>
            </a:pPr>
            <a:endParaRPr lang="en-US" sz="2400" dirty="0"/>
          </a:p>
          <a:p>
            <a:pPr>
              <a:spcAft>
                <a:spcPts val="1200"/>
              </a:spcAft>
            </a:pPr>
            <a:endParaRPr lang="en-US" sz="2400" dirty="0"/>
          </a:p>
          <a:p>
            <a:pPr>
              <a:spcAft>
                <a:spcPts val="1200"/>
              </a:spcAft>
            </a:pPr>
            <a:r>
              <a:rPr lang="en-US" sz="2400" dirty="0"/>
              <a:t>New gradient descent with momentum: </a:t>
            </a:r>
          </a:p>
          <a:p>
            <a:pPr>
              <a:spcAft>
                <a:spcPts val="1200"/>
              </a:spcAft>
            </a:pPr>
            <a:endParaRPr lang="en-US" sz="2400" dirty="0"/>
          </a:p>
          <a:p>
            <a:pPr marL="457200" lvl="1" indent="0">
              <a:spcAft>
                <a:spcPts val="1200"/>
              </a:spcAft>
              <a:buNone/>
            </a:pP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18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954968" y="277520"/>
            <a:ext cx="10232985" cy="2649427"/>
            <a:chOff x="954968" y="277520"/>
            <a:chExt cx="10232985" cy="2649427"/>
          </a:xfrm>
        </p:grpSpPr>
        <p:sp>
          <p:nvSpPr>
            <p:cNvPr id="5" name="Rectangle 4"/>
            <p:cNvSpPr/>
            <p:nvPr/>
          </p:nvSpPr>
          <p:spPr>
            <a:xfrm>
              <a:off x="954968" y="1657369"/>
              <a:ext cx="10082000" cy="1269578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6C6566F7-845E-B646-9A43-27EFA551E58E}"/>
                    </a:ext>
                  </a:extLst>
                </p:cNvPr>
                <p:cNvSpPr txBox="1"/>
                <p:nvPr/>
              </p:nvSpPr>
              <p:spPr>
                <a:xfrm>
                  <a:off x="954968" y="1657369"/>
                  <a:ext cx="5661935" cy="126957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34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n-CA" sz="3400" b="0" i="1" smtClean="0">
                            <a:latin typeface="Cambria Math" panose="02040503050406030204" pitchFamily="18" charset="0"/>
                          </a:rPr>
                          <m:t>= </m:t>
                        </m:r>
                        <m:f>
                          <m:fPr>
                            <m:ctrlPr>
                              <a:rPr lang="en-CA" sz="3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3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CA" sz="34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den>
                        </m:f>
                        <m:nary>
                          <m:naryPr>
                            <m:chr m:val="∑"/>
                            <m:supHide m:val="on"/>
                            <m:ctrlPr>
                              <a:rPr lang="en-CA" sz="34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CA" sz="3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CA" sz="3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3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𝛻</m:t>
                                </m:r>
                              </m:e>
                              <m:sub>
                                <m:r>
                                  <a:rPr lang="en-CA" sz="3400" b="0" i="1" smtClean="0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sub>
                            </m:sSub>
                            <m:r>
                              <a:rPr lang="en-CA" sz="34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  <m:r>
                              <a:rPr lang="en-CA" sz="34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CA" sz="3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CA" sz="3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3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400" b="0" i="1" smtClean="0"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3400" b="0" i="1" smtClean="0"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CA" sz="3400" b="0" i="1" smtClean="0">
                                    <a:latin typeface="Cambria Math" panose="02040503050406030204" pitchFamily="18" charset="0"/>
                                  </a:rPr>
                                  <m:t>;</m:t>
                                </m:r>
                                <m:r>
                                  <a:rPr lang="en-CA" sz="3400" b="0" i="1" smtClean="0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</m:d>
                            <m:r>
                              <a:rPr lang="en-CA" sz="3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3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400" b="0" i="1" smtClean="0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3400" b="0" i="1" smtClean="0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CA" sz="34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oMath>
                    </m:oMathPara>
                  </a14:m>
                  <a:endParaRPr lang="en-US" sz="3400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6C6566F7-845E-B646-9A43-27EFA551E5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4968" y="1657369"/>
                  <a:ext cx="5661935" cy="1269578"/>
                </a:xfrm>
                <a:prstGeom prst="rect">
                  <a:avLst/>
                </a:prstGeom>
                <a:blipFill>
                  <a:blip r:embed="rId4"/>
                  <a:stretch>
                    <a:fillRect l="-1794" t="-147525" r="-448" b="-20396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Rounded Rectangular Callout 14"/>
                <p:cNvSpPr/>
                <p:nvPr/>
              </p:nvSpPr>
              <p:spPr>
                <a:xfrm>
                  <a:off x="7506906" y="277520"/>
                  <a:ext cx="3681047" cy="719477"/>
                </a:xfrm>
                <a:prstGeom prst="wedgeRoundRectCallout">
                  <a:avLst>
                    <a:gd name="adj1" fmla="val -132217"/>
                    <a:gd name="adj2" fmla="val 183868"/>
                    <a:gd name="adj3" fmla="val 16667"/>
                  </a:avLst>
                </a:prstGeom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2000" b="0" i="1" smtClean="0">
                          <a:latin typeface="Cambria Math" charset="0"/>
                        </a:rPr>
                        <m:t>𝑓</m:t>
                      </m:r>
                    </m:oMath>
                  </a14:m>
                  <a:r>
                    <a:rPr lang="en-US" sz="2000" dirty="0"/>
                    <a:t>is the Neural Network</a:t>
                  </a:r>
                </a:p>
              </p:txBody>
            </p:sp>
          </mc:Choice>
          <mc:Fallback xmlns="">
            <p:sp>
              <p:nvSpPr>
                <p:cNvPr id="15" name="Rounded Rectangular Callout 1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06906" y="277520"/>
                  <a:ext cx="3681047" cy="719477"/>
                </a:xfrm>
                <a:prstGeom prst="wedgeRoundRectCallout">
                  <a:avLst>
                    <a:gd name="adj1" fmla="val -132217"/>
                    <a:gd name="adj2" fmla="val 183868"/>
                    <a:gd name="adj3" fmla="val 16667"/>
                  </a:avLst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6C6566F7-845E-B646-9A43-27EFA551E58E}"/>
                    </a:ext>
                  </a:extLst>
                </p:cNvPr>
                <p:cNvSpPr txBox="1"/>
                <p:nvPr/>
              </p:nvSpPr>
              <p:spPr>
                <a:xfrm>
                  <a:off x="8138040" y="2030548"/>
                  <a:ext cx="2898927" cy="52322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3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400" b="0" i="1" smtClean="0">
                                <a:latin typeface="Cambria Math" charset="0"/>
                              </a:rPr>
                              <m:t>𝑊</m:t>
                            </m:r>
                          </m:e>
                          <m:sup>
                            <m:r>
                              <a:rPr lang="en-US" sz="3400" b="0" i="1" smtClean="0"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  <m:r>
                          <a:rPr lang="en-CA" sz="3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3400" b="0" i="1" smtClean="0">
                            <a:latin typeface="Cambria Math" charset="0"/>
                          </a:rPr>
                          <m:t>𝑊</m:t>
                        </m:r>
                        <m:r>
                          <a:rPr lang="en-US" sz="3400" b="0" i="1" smtClean="0">
                            <a:latin typeface="Cambria Math" charset="0"/>
                          </a:rPr>
                          <m:t>−</m:t>
                        </m:r>
                        <m:r>
                          <a:rPr lang="en-US" sz="3400" b="0" i="1" smtClean="0">
                            <a:latin typeface="Cambria Math" panose="02040503050406030204" pitchFamily="18" charset="0"/>
                          </a:rPr>
                          <m:t>𝜂</m:t>
                        </m:r>
                        <m:r>
                          <a:rPr lang="en-US" sz="3400" b="0" i="1" smtClean="0">
                            <a:latin typeface="Cambria Math" charset="0"/>
                          </a:rPr>
                          <m:t>𝑔</m:t>
                        </m:r>
                      </m:oMath>
                    </m:oMathPara>
                  </a14:m>
                  <a:endParaRPr lang="en-US" sz="3400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6C6566F7-845E-B646-9A43-27EFA551E5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38040" y="2030548"/>
                  <a:ext cx="2898927" cy="523220"/>
                </a:xfrm>
                <a:prstGeom prst="rect">
                  <a:avLst/>
                </a:prstGeom>
                <a:blipFill>
                  <a:blip r:embed="rId6"/>
                  <a:stretch>
                    <a:fillRect b="-2093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" name="Group 8"/>
          <p:cNvGrpSpPr/>
          <p:nvPr/>
        </p:nvGrpSpPr>
        <p:grpSpPr>
          <a:xfrm>
            <a:off x="954968" y="4502900"/>
            <a:ext cx="10082000" cy="2237373"/>
            <a:chOff x="954968" y="4502900"/>
            <a:chExt cx="10082000" cy="2237373"/>
          </a:xfrm>
        </p:grpSpPr>
        <p:sp>
          <p:nvSpPr>
            <p:cNvPr id="21" name="Rectangle 20"/>
            <p:cNvSpPr/>
            <p:nvPr/>
          </p:nvSpPr>
          <p:spPr>
            <a:xfrm>
              <a:off x="954968" y="4502900"/>
              <a:ext cx="10082000" cy="1269578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6C6566F7-845E-B646-9A43-27EFA551E58E}"/>
                    </a:ext>
                  </a:extLst>
                </p:cNvPr>
                <p:cNvSpPr txBox="1"/>
                <p:nvPr/>
              </p:nvSpPr>
              <p:spPr>
                <a:xfrm>
                  <a:off x="1085530" y="4759490"/>
                  <a:ext cx="3681584" cy="52322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400" b="0" i="1" smtClean="0">
                            <a:latin typeface="Cambria Math" charset="0"/>
                          </a:rPr>
                          <m:t>𝜈</m:t>
                        </m:r>
                        <m:r>
                          <a:rPr lang="en-US" sz="3400" b="0" i="1" smtClean="0">
                            <a:latin typeface="Cambria Math" charset="0"/>
                          </a:rPr>
                          <m:t>=</m:t>
                        </m:r>
                        <m:r>
                          <a:rPr lang="en-US" sz="3400" b="0" i="1" smtClean="0">
                            <a:latin typeface="Cambria Math" charset="0"/>
                          </a:rPr>
                          <m:t>𝛼𝜈</m:t>
                        </m:r>
                        <m:r>
                          <a:rPr lang="en-US" sz="3400" b="0" i="1" smtClean="0">
                            <a:latin typeface="Cambria Math" charset="0"/>
                          </a:rPr>
                          <m:t>+(1−</m:t>
                        </m:r>
                        <m:r>
                          <a:rPr lang="en-US" sz="3400" b="0" i="1" smtClean="0">
                            <a:latin typeface="Cambria Math" charset="0"/>
                          </a:rPr>
                          <m:t>𝛼</m:t>
                        </m:r>
                        <m:r>
                          <a:rPr lang="en-US" sz="3400" b="0" i="1" smtClean="0">
                            <a:latin typeface="Cambria Math" charset="0"/>
                          </a:rPr>
                          <m:t>) </m:t>
                        </m:r>
                        <m:r>
                          <a:rPr lang="en-US" sz="3400" b="0" i="1" smtClean="0">
                            <a:latin typeface="Cambria Math" charset="0"/>
                          </a:rPr>
                          <m:t>𝑔</m:t>
                        </m:r>
                      </m:oMath>
                    </m:oMathPara>
                  </a14:m>
                  <a:endParaRPr lang="en-US" sz="3400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6C6566F7-845E-B646-9A43-27EFA551E5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5530" y="4759490"/>
                  <a:ext cx="3681584" cy="523220"/>
                </a:xfrm>
                <a:prstGeom prst="rect">
                  <a:avLst/>
                </a:prstGeom>
                <a:blipFill>
                  <a:blip r:embed="rId7"/>
                  <a:stretch>
                    <a:fillRect l="-1031" t="-6977" r="-2062" b="-3488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6C6566F7-845E-B646-9A43-27EFA551E58E}"/>
                    </a:ext>
                  </a:extLst>
                </p:cNvPr>
                <p:cNvSpPr txBox="1"/>
                <p:nvPr/>
              </p:nvSpPr>
              <p:spPr>
                <a:xfrm>
                  <a:off x="8177603" y="4751218"/>
                  <a:ext cx="2691250" cy="52322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3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400" b="0" i="1" smtClean="0">
                                <a:latin typeface="Cambria Math" charset="0"/>
                              </a:rPr>
                              <m:t>𝑊</m:t>
                            </m:r>
                          </m:e>
                          <m:sup>
                            <m:r>
                              <a:rPr lang="en-US" sz="3400" b="0" i="1" smtClean="0"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  <m:r>
                          <a:rPr lang="en-CA" sz="3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3400" b="0" i="1" smtClean="0">
                            <a:latin typeface="Cambria Math" charset="0"/>
                          </a:rPr>
                          <m:t>𝑊</m:t>
                        </m:r>
                        <m:r>
                          <a:rPr lang="en-US" sz="3400" b="0" i="1" smtClean="0">
                            <a:latin typeface="Cambria Math" charset="0"/>
                          </a:rPr>
                          <m:t>−</m:t>
                        </m:r>
                        <m:r>
                          <a:rPr lang="en-US" sz="3400" b="0" i="1" smtClean="0">
                            <a:latin typeface="Cambria Math" panose="02040503050406030204" pitchFamily="18" charset="0"/>
                          </a:rPr>
                          <m:t>𝜂</m:t>
                        </m:r>
                        <m:r>
                          <a:rPr lang="en-US" sz="3400" b="0" i="1" smtClean="0">
                            <a:latin typeface="Cambria Math" charset="0"/>
                          </a:rPr>
                          <m:t>𝜈</m:t>
                        </m:r>
                      </m:oMath>
                    </m:oMathPara>
                  </a14:m>
                  <a:endParaRPr lang="en-US" sz="3400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6C6566F7-845E-B646-9A43-27EFA551E5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77603" y="4751218"/>
                  <a:ext cx="2691250" cy="523220"/>
                </a:xfrm>
                <a:prstGeom prst="rect">
                  <a:avLst/>
                </a:prstGeom>
                <a:blipFill>
                  <a:blip r:embed="rId8"/>
                  <a:stretch>
                    <a:fillRect l="-3286" r="-1408" b="-2093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Rounded Rectangular Callout 7"/>
            <p:cNvSpPr/>
            <p:nvPr/>
          </p:nvSpPr>
          <p:spPr>
            <a:xfrm>
              <a:off x="4525623" y="6020796"/>
              <a:ext cx="3681047" cy="719477"/>
            </a:xfrm>
            <a:prstGeom prst="wedgeRoundRectCallout">
              <a:avLst>
                <a:gd name="adj1" fmla="val -64400"/>
                <a:gd name="adj2" fmla="val -152384"/>
                <a:gd name="adj3" fmla="val 16667"/>
              </a:avLst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Times"/>
                  <a:cs typeface="Times"/>
                </a:rPr>
                <a:t>                </a:t>
              </a:r>
              <a:r>
                <a:rPr lang="en-US" sz="2000" dirty="0"/>
                <a:t>controls how quickly effect of past gradients decay</a:t>
              </a:r>
            </a:p>
          </p:txBody>
        </p:sp>
      </p:grpSp>
      <p:graphicFrame>
        <p:nvGraphicFramePr>
          <p:cNvPr id="14" name="Object 13"/>
          <p:cNvGraphicFramePr>
            <a:graphicFrameLocks noChangeAspect="1"/>
          </p:cNvGraphicFramePr>
          <p:nvPr/>
        </p:nvGraphicFramePr>
        <p:xfrm>
          <a:off x="4767114" y="6062413"/>
          <a:ext cx="1004414" cy="3419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55" name="Equation" r:id="rId9" imgW="596900" imgH="203200" progId="Equation.3">
                  <p:embed/>
                </p:oleObj>
              </mc:Choice>
              <mc:Fallback>
                <p:oleObj name="Equation" r:id="rId9" imgW="596900" imgH="203200" progId="Equation.3">
                  <p:embed/>
                  <p:pic>
                    <p:nvPicPr>
                      <p:cNvPr id="14" name="Object 13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767114" y="6062413"/>
                        <a:ext cx="1004414" cy="3419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ounded Rectangular Callout 15">
                <a:extLst>
                  <a:ext uri="{FF2B5EF4-FFF2-40B4-BE49-F238E27FC236}">
                    <a16:creationId xmlns:a16="http://schemas.microsoft.com/office/drawing/2014/main" id="{439816D5-BF7C-B745-9B30-719522680077}"/>
                  </a:ext>
                </a:extLst>
              </p:cNvPr>
              <p:cNvSpPr/>
              <p:nvPr/>
            </p:nvSpPr>
            <p:spPr>
              <a:xfrm>
                <a:off x="6869676" y="3107659"/>
                <a:ext cx="4588283" cy="1269578"/>
              </a:xfrm>
              <a:prstGeom prst="wedgeRoundRectCallout">
                <a:avLst>
                  <a:gd name="adj1" fmla="val -102834"/>
                  <a:gd name="adj2" fmla="val 93526"/>
                  <a:gd name="adj3" fmla="val 16667"/>
                </a:avLst>
              </a:prstGeom>
              <a:gradFill flip="none" rotWithShape="1">
                <a:gsLst>
                  <a:gs pos="0">
                    <a:schemeClr val="accent4">
                      <a:lumMod val="5000"/>
                      <a:lumOff val="95000"/>
                    </a:schemeClr>
                  </a:gs>
                  <a:gs pos="74000">
                    <a:schemeClr val="accent4">
                      <a:lumMod val="45000"/>
                      <a:lumOff val="55000"/>
                    </a:schemeClr>
                  </a:gs>
                  <a:gs pos="83000">
                    <a:schemeClr val="accent4">
                      <a:lumMod val="45000"/>
                      <a:lumOff val="55000"/>
                    </a:schemeClr>
                  </a:gs>
                  <a:gs pos="100000">
                    <a:schemeClr val="accent4">
                      <a:lumMod val="30000"/>
                      <a:lumOff val="70000"/>
                    </a:schemeClr>
                  </a:gs>
                </a:gsLst>
                <a:lin ang="5400000" scaled="1"/>
                <a:tileRect/>
              </a:gradFill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latin typeface="Times"/>
                    <a:cs typeface="Times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Times"/>
                      </a:rPr>
                      <m:t>𝛼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Times"/>
                      </a:rPr>
                      <m:t>=0</m:t>
                    </m:r>
                  </m:oMath>
                </a14:m>
                <a:r>
                  <a:rPr lang="en-US" sz="2000" dirty="0">
                    <a:latin typeface="Times"/>
                    <a:cs typeface="Times"/>
                  </a:rPr>
                  <a:t> old SGD</a:t>
                </a:r>
              </a:p>
              <a:p>
                <a:pPr algn="ctr"/>
                <a:r>
                  <a:rPr lang="en-US" sz="2000" dirty="0">
                    <a:latin typeface="Times"/>
                    <a:cs typeface="Times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Times"/>
                      </a:rPr>
                      <m:t>𝛼</m:t>
                    </m:r>
                    <m:r>
                      <a:rPr lang="en-US" sz="2000" i="1">
                        <a:latin typeface="Cambria Math" panose="02040503050406030204" pitchFamily="18" charset="0"/>
                        <a:cs typeface="Times"/>
                      </a:rPr>
                      <m:t>=1</m:t>
                    </m:r>
                  </m:oMath>
                </a14:m>
                <a:r>
                  <a:rPr lang="en-US" sz="2000" dirty="0">
                    <a:latin typeface="Times"/>
                    <a:cs typeface="Times"/>
                  </a:rPr>
                  <a:t> we only consider the trend</a:t>
                </a:r>
              </a:p>
              <a:p>
                <a:pPr algn="ctr"/>
                <a:r>
                  <a:rPr lang="en-US" sz="2000" dirty="0">
                    <a:latin typeface="Times"/>
                    <a:cs typeface="Times"/>
                  </a:rPr>
                  <a:t>Typical: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Times"/>
                      </a:rPr>
                      <m:t>𝛼</m:t>
                    </m:r>
                    <m:r>
                      <a:rPr lang="en-US" sz="2000" i="1">
                        <a:latin typeface="Cambria Math" panose="02040503050406030204" pitchFamily="18" charset="0"/>
                        <a:cs typeface="Times"/>
                      </a:rPr>
                      <m:t>=0.9</m:t>
                    </m:r>
                    <m:r>
                      <a:rPr lang="en-US" sz="2000" b="0" i="0" smtClean="0">
                        <a:latin typeface="Cambria Math" panose="02040503050406030204" pitchFamily="18" charset="0"/>
                        <a:cs typeface="Times"/>
                      </a:rPr>
                      <m:t>−</m:t>
                    </m:r>
                  </m:oMath>
                </a14:m>
                <a:r>
                  <a:rPr lang="en-US" sz="2000" dirty="0">
                    <a:latin typeface="Times"/>
                    <a:cs typeface="Times"/>
                  </a:rPr>
                  <a:t>0.99 </a:t>
                </a:r>
                <a:endParaRPr lang="en-US" sz="2000" dirty="0"/>
              </a:p>
            </p:txBody>
          </p:sp>
        </mc:Choice>
        <mc:Fallback xmlns="">
          <p:sp>
            <p:nvSpPr>
              <p:cNvPr id="16" name="Rounded Rectangular Callout 15">
                <a:extLst>
                  <a:ext uri="{FF2B5EF4-FFF2-40B4-BE49-F238E27FC236}">
                    <a16:creationId xmlns:a16="http://schemas.microsoft.com/office/drawing/2014/main" id="{439816D5-BF7C-B745-9B30-7195226800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9676" y="3107659"/>
                <a:ext cx="4588283" cy="1269578"/>
              </a:xfrm>
              <a:prstGeom prst="wedgeRoundRectCallout">
                <a:avLst>
                  <a:gd name="adj1" fmla="val -102834"/>
                  <a:gd name="adj2" fmla="val 93526"/>
                  <a:gd name="adj3" fmla="val 16667"/>
                </a:avLst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9097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Momentum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733442" y="1222552"/>
            <a:ext cx="10366679" cy="584042"/>
          </a:xfrm>
        </p:spPr>
        <p:txBody>
          <a:bodyPr>
            <a:noAutofit/>
          </a:bodyPr>
          <a:lstStyle/>
          <a:p>
            <a:r>
              <a:rPr lang="en-US" sz="2400" dirty="0"/>
              <a:t>Add the average of the gradient from before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19</a:t>
            </a:fld>
            <a:endParaRPr lang="en-US"/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1720526" y="2402491"/>
            <a:ext cx="9076022" cy="3549059"/>
            <a:chOff x="1663090" y="1797052"/>
            <a:chExt cx="5794853" cy="2265995"/>
          </a:xfrm>
        </p:grpSpPr>
        <p:sp>
          <p:nvSpPr>
            <p:cNvPr id="12" name="Oval 11"/>
            <p:cNvSpPr/>
            <p:nvPr/>
          </p:nvSpPr>
          <p:spPr>
            <a:xfrm>
              <a:off x="3685566" y="2635250"/>
              <a:ext cx="1841500" cy="5715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Oval 12"/>
            <p:cNvSpPr>
              <a:spLocks noChangeAspect="1"/>
            </p:cNvSpPr>
            <p:nvPr/>
          </p:nvSpPr>
          <p:spPr>
            <a:xfrm>
              <a:off x="3288690" y="2428877"/>
              <a:ext cx="2600262" cy="101679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2694965" y="2200276"/>
              <a:ext cx="3714650" cy="145256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/>
            <p:cNvSpPr>
              <a:spLocks noChangeAspect="1"/>
            </p:cNvSpPr>
            <p:nvPr/>
          </p:nvSpPr>
          <p:spPr>
            <a:xfrm>
              <a:off x="2134049" y="1978026"/>
              <a:ext cx="4829044" cy="188832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Oval 15"/>
            <p:cNvSpPr>
              <a:spLocks noChangeAspect="1"/>
            </p:cNvSpPr>
            <p:nvPr/>
          </p:nvSpPr>
          <p:spPr>
            <a:xfrm>
              <a:off x="1663090" y="1797052"/>
              <a:ext cx="5794853" cy="226599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5" name="Oval 24"/>
          <p:cNvSpPr/>
          <p:nvPr/>
        </p:nvSpPr>
        <p:spPr>
          <a:xfrm>
            <a:off x="6077224" y="4049246"/>
            <a:ext cx="172295" cy="190954"/>
          </a:xfrm>
          <a:prstGeom prst="ellipse">
            <a:avLst/>
          </a:prstGeom>
          <a:solidFill>
            <a:srgbClr val="FF6600"/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4" name="Straight Arrow Connector 33"/>
          <p:cNvCxnSpPr/>
          <p:nvPr/>
        </p:nvCxnSpPr>
        <p:spPr>
          <a:xfrm flipV="1">
            <a:off x="2047162" y="3084007"/>
            <a:ext cx="1760703" cy="1828801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E4AE2AA-AEF4-8941-9561-37C68927D58E}"/>
                  </a:ext>
                </a:extLst>
              </p:cNvPr>
              <p:cNvSpPr txBox="1"/>
              <p:nvPr/>
            </p:nvSpPr>
            <p:spPr>
              <a:xfrm>
                <a:off x="5639830" y="1751036"/>
                <a:ext cx="845700" cy="33855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2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CA" sz="2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CA" sz="2200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CA" sz="2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E4AE2AA-AEF4-8941-9561-37C68927D5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9830" y="1751036"/>
                <a:ext cx="845700" cy="338554"/>
              </a:xfrm>
              <a:prstGeom prst="rect">
                <a:avLst/>
              </a:prstGeom>
              <a:blipFill>
                <a:blip r:embed="rId3"/>
                <a:stretch>
                  <a:fillRect l="-1493" r="-5970" b="-3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03DF6E3-841A-4D46-9371-AEA519E71611}"/>
                  </a:ext>
                </a:extLst>
              </p:cNvPr>
              <p:cNvSpPr txBox="1"/>
              <p:nvPr/>
            </p:nvSpPr>
            <p:spPr>
              <a:xfrm rot="16200000">
                <a:off x="1271336" y="3584555"/>
                <a:ext cx="554355" cy="33855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2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CA" sz="2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03DF6E3-841A-4D46-9371-AEA519E716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1271336" y="3584555"/>
                <a:ext cx="554355" cy="338554"/>
              </a:xfrm>
              <a:prstGeom prst="rect">
                <a:avLst/>
              </a:prstGeom>
              <a:blipFill>
                <a:blip r:embed="rId4"/>
                <a:stretch>
                  <a:fillRect r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21F610B-DD41-C94D-9F64-0AE7B2ECBD54}"/>
                  </a:ext>
                </a:extLst>
              </p:cNvPr>
              <p:cNvSpPr txBox="1"/>
              <p:nvPr/>
            </p:nvSpPr>
            <p:spPr>
              <a:xfrm>
                <a:off x="6258537" y="6062246"/>
                <a:ext cx="482263" cy="33855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2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CA" sz="2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21F610B-DD41-C94D-9F64-0AE7B2ECBD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8537" y="6062246"/>
                <a:ext cx="482263" cy="338554"/>
              </a:xfrm>
              <a:prstGeom prst="rect">
                <a:avLst/>
              </a:prstGeom>
              <a:blipFill>
                <a:blip r:embed="rId5"/>
                <a:stretch>
                  <a:fillRect l="-5128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Arrow Connector 36"/>
          <p:cNvCxnSpPr/>
          <p:nvPr/>
        </p:nvCxnSpPr>
        <p:spPr>
          <a:xfrm flipV="1">
            <a:off x="2030064" y="3392071"/>
            <a:ext cx="2541936" cy="1535147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endCxn id="25" idx="2"/>
          </p:cNvCxnSpPr>
          <p:nvPr/>
        </p:nvCxnSpPr>
        <p:spPr>
          <a:xfrm>
            <a:off x="4641562" y="3414493"/>
            <a:ext cx="1435662" cy="730230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>
            <a:off x="4641562" y="3414493"/>
            <a:ext cx="668064" cy="583914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2047162" y="4927218"/>
            <a:ext cx="1040943" cy="222298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9" name="Oval 28"/>
          <p:cNvSpPr>
            <a:spLocks noChangeAspect="1"/>
          </p:cNvSpPr>
          <p:nvPr/>
        </p:nvSpPr>
        <p:spPr>
          <a:xfrm>
            <a:off x="1937288" y="4829618"/>
            <a:ext cx="182880" cy="172812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Arrow Connector 29"/>
          <p:cNvCxnSpPr>
            <a:cxnSpLocks/>
          </p:cNvCxnSpPr>
          <p:nvPr/>
        </p:nvCxnSpPr>
        <p:spPr>
          <a:xfrm>
            <a:off x="4652482" y="3436915"/>
            <a:ext cx="995061" cy="220563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7" name="Oval Callout 16">
            <a:extLst>
              <a:ext uri="{FF2B5EF4-FFF2-40B4-BE49-F238E27FC236}">
                <a16:creationId xmlns:a16="http://schemas.microsoft.com/office/drawing/2014/main" id="{C40480B8-3DB9-4E40-B2B0-6274681739DA}"/>
              </a:ext>
            </a:extLst>
          </p:cNvPr>
          <p:cNvSpPr/>
          <p:nvPr/>
        </p:nvSpPr>
        <p:spPr>
          <a:xfrm>
            <a:off x="1379235" y="5782491"/>
            <a:ext cx="2243531" cy="983434"/>
          </a:xfrm>
          <a:prstGeom prst="wedgeEllipseCallout">
            <a:avLst>
              <a:gd name="adj1" fmla="val 12135"/>
              <a:gd name="adj2" fmla="val -109512"/>
            </a:avLst>
          </a:prstGeom>
          <a:gradFill>
            <a:gsLst>
              <a:gs pos="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Average “trend” up to this moment, </a:t>
            </a:r>
            <a:r>
              <a:rPr lang="en-US" sz="1600" i="1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v</a:t>
            </a:r>
          </a:p>
        </p:txBody>
      </p:sp>
      <p:sp>
        <p:nvSpPr>
          <p:cNvPr id="33" name="Oval Callout 32">
            <a:extLst>
              <a:ext uri="{FF2B5EF4-FFF2-40B4-BE49-F238E27FC236}">
                <a16:creationId xmlns:a16="http://schemas.microsoft.com/office/drawing/2014/main" id="{7F899DBB-5EE2-354C-A31A-3BA35BF9EE92}"/>
              </a:ext>
            </a:extLst>
          </p:cNvPr>
          <p:cNvSpPr/>
          <p:nvPr/>
        </p:nvSpPr>
        <p:spPr>
          <a:xfrm>
            <a:off x="7777972" y="1721754"/>
            <a:ext cx="2243531" cy="613069"/>
          </a:xfrm>
          <a:prstGeom prst="wedgeEllipseCallout">
            <a:avLst>
              <a:gd name="adj1" fmla="val -170429"/>
              <a:gd name="adj2" fmla="val 294812"/>
            </a:avLst>
          </a:prstGeom>
          <a:gradFill>
            <a:gsLst>
              <a:gs pos="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New current gradient, </a:t>
            </a:r>
            <a:r>
              <a:rPr lang="en-US" sz="1600" b="1" i="1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g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7" name="Oval Callout 26">
            <a:extLst>
              <a:ext uri="{FF2B5EF4-FFF2-40B4-BE49-F238E27FC236}">
                <a16:creationId xmlns:a16="http://schemas.microsoft.com/office/drawing/2014/main" id="{F9F01E2A-500F-4F4C-B549-AD5B56501F4C}"/>
              </a:ext>
            </a:extLst>
          </p:cNvPr>
          <p:cNvSpPr/>
          <p:nvPr/>
        </p:nvSpPr>
        <p:spPr>
          <a:xfrm>
            <a:off x="466686" y="2565636"/>
            <a:ext cx="2243531" cy="613069"/>
          </a:xfrm>
          <a:prstGeom prst="wedgeEllipseCallout">
            <a:avLst>
              <a:gd name="adj1" fmla="val 68031"/>
              <a:gd name="adj2" fmla="val 123399"/>
            </a:avLst>
          </a:prstGeom>
          <a:gradFill>
            <a:gsLst>
              <a:gs pos="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Current gradient, </a:t>
            </a:r>
            <a:r>
              <a:rPr lang="en-US" sz="1600" b="1" i="1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g</a:t>
            </a:r>
          </a:p>
        </p:txBody>
      </p:sp>
      <p:sp>
        <p:nvSpPr>
          <p:cNvPr id="32" name="Oval Callout 31">
            <a:extLst>
              <a:ext uri="{FF2B5EF4-FFF2-40B4-BE49-F238E27FC236}">
                <a16:creationId xmlns:a16="http://schemas.microsoft.com/office/drawing/2014/main" id="{79ACB4FB-E960-074B-A998-FCC549D08452}"/>
              </a:ext>
            </a:extLst>
          </p:cNvPr>
          <p:cNvSpPr/>
          <p:nvPr/>
        </p:nvSpPr>
        <p:spPr>
          <a:xfrm>
            <a:off x="4256137" y="5530868"/>
            <a:ext cx="2243531" cy="983434"/>
          </a:xfrm>
          <a:prstGeom prst="wedgeEllipseCallout">
            <a:avLst>
              <a:gd name="adj1" fmla="val 4836"/>
              <a:gd name="adj2" fmla="val -242737"/>
            </a:avLst>
          </a:prstGeom>
          <a:gradFill>
            <a:gsLst>
              <a:gs pos="0">
                <a:schemeClr val="tx2">
                  <a:lumMod val="20000"/>
                  <a:lumOff val="80000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New trend up to this moment, </a:t>
            </a:r>
            <a:r>
              <a:rPr lang="en-US" sz="1600" i="1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v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Oval Callout 27">
                <a:extLst>
                  <a:ext uri="{FF2B5EF4-FFF2-40B4-BE49-F238E27FC236}">
                    <a16:creationId xmlns:a16="http://schemas.microsoft.com/office/drawing/2014/main" id="{A7C72F52-D676-484A-9FA6-5A5C04226620}"/>
                  </a:ext>
                </a:extLst>
              </p:cNvPr>
              <p:cNvSpPr/>
              <p:nvPr/>
            </p:nvSpPr>
            <p:spPr>
              <a:xfrm>
                <a:off x="5110929" y="119924"/>
                <a:ext cx="2844351" cy="1396989"/>
              </a:xfrm>
              <a:prstGeom prst="wedgeEllipseCallout">
                <a:avLst>
                  <a:gd name="adj1" fmla="val -68536"/>
                  <a:gd name="adj2" fmla="val 181837"/>
                </a:avLst>
              </a:prstGeom>
              <a:gradFill>
                <a:gsLst>
                  <a:gs pos="0">
                    <a:schemeClr val="tx2">
                      <a:lumMod val="20000"/>
                      <a:lumOff val="80000"/>
                    </a:schemeClr>
                  </a:gs>
                  <a:gs pos="100000">
                    <a:schemeClr val="accent1">
                      <a:tint val="50000"/>
                      <a:shade val="100000"/>
                      <a:satMod val="350000"/>
                    </a:schemeClr>
                  </a:gs>
                </a:gsLst>
              </a:gra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Add current gradient and  previous trend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𝜈</m:t>
                      </m:r>
                      <m:r>
                        <a:rPr lang="en-US" sz="160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=</m:t>
                      </m:r>
                      <m:r>
                        <a:rPr lang="en-US" sz="160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𝛼𝜈</m:t>
                      </m:r>
                      <m:r>
                        <a:rPr lang="en-US" sz="160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+(1−</m:t>
                      </m:r>
                      <m:r>
                        <a:rPr lang="en-US" sz="160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𝛼</m:t>
                      </m:r>
                      <m:r>
                        <a:rPr lang="en-US" sz="160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) </m:t>
                      </m:r>
                      <m:r>
                        <a:rPr lang="en-US" sz="160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𝑔</m:t>
                      </m:r>
                    </m:oMath>
                  </m:oMathPara>
                </a14:m>
                <a:endParaRPr lang="en-US" sz="1600" dirty="0">
                  <a:solidFill>
                    <a:srgbClr val="FF0000"/>
                  </a:solidFill>
                </a:endParaRPr>
              </a:p>
              <a:p>
                <a:pPr algn="ctr"/>
                <a:endPara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8" name="Oval Callout 27">
                <a:extLst>
                  <a:ext uri="{FF2B5EF4-FFF2-40B4-BE49-F238E27FC236}">
                    <a16:creationId xmlns:a16="http://schemas.microsoft.com/office/drawing/2014/main" id="{A7C72F52-D676-484A-9FA6-5A5C042266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0929" y="119924"/>
                <a:ext cx="2844351" cy="1396989"/>
              </a:xfrm>
              <a:prstGeom prst="wedgeEllipseCallout">
                <a:avLst>
                  <a:gd name="adj1" fmla="val -68536"/>
                  <a:gd name="adj2" fmla="val 181837"/>
                </a:avLst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Oval Callout 30">
                <a:extLst>
                  <a:ext uri="{FF2B5EF4-FFF2-40B4-BE49-F238E27FC236}">
                    <a16:creationId xmlns:a16="http://schemas.microsoft.com/office/drawing/2014/main" id="{9E498B33-0DE1-E346-875F-0A14A2F20C42}"/>
                  </a:ext>
                </a:extLst>
              </p:cNvPr>
              <p:cNvSpPr/>
              <p:nvPr/>
            </p:nvSpPr>
            <p:spPr>
              <a:xfrm>
                <a:off x="8580031" y="3489424"/>
                <a:ext cx="2844351" cy="1396989"/>
              </a:xfrm>
              <a:prstGeom prst="wedgeEllipseCallout">
                <a:avLst>
                  <a:gd name="adj1" fmla="val -125024"/>
                  <a:gd name="adj2" fmla="val 1368"/>
                </a:avLst>
              </a:prstGeom>
              <a:gradFill>
                <a:gsLst>
                  <a:gs pos="0">
                    <a:schemeClr val="tx2">
                      <a:lumMod val="20000"/>
                      <a:lumOff val="80000"/>
                    </a:schemeClr>
                  </a:gs>
                  <a:gs pos="100000">
                    <a:schemeClr val="accent1">
                      <a:tint val="50000"/>
                      <a:shade val="100000"/>
                      <a:satMod val="350000"/>
                    </a:schemeClr>
                  </a:gs>
                </a:gsLst>
              </a:gra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Add current gradient and  previous trend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𝜈</m:t>
                      </m:r>
                      <m:r>
                        <a:rPr lang="en-US" sz="160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=</m:t>
                      </m:r>
                      <m:r>
                        <a:rPr lang="en-US" sz="160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𝛼𝜈</m:t>
                      </m:r>
                      <m:r>
                        <a:rPr lang="en-US" sz="160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+(1−</m:t>
                      </m:r>
                      <m:r>
                        <a:rPr lang="en-US" sz="160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𝛼</m:t>
                      </m:r>
                      <m:r>
                        <a:rPr lang="en-US" sz="160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) </m:t>
                      </m:r>
                      <m:r>
                        <a:rPr lang="en-US" sz="160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𝑔</m:t>
                      </m:r>
                    </m:oMath>
                  </m:oMathPara>
                </a14:m>
                <a:endParaRPr lang="en-US" sz="1600" dirty="0">
                  <a:solidFill>
                    <a:srgbClr val="FF0000"/>
                  </a:solidFill>
                </a:endParaRPr>
              </a:p>
              <a:p>
                <a:pPr algn="ctr"/>
                <a:endPara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1" name="Oval Callout 30">
                <a:extLst>
                  <a:ext uri="{FF2B5EF4-FFF2-40B4-BE49-F238E27FC236}">
                    <a16:creationId xmlns:a16="http://schemas.microsoft.com/office/drawing/2014/main" id="{9E498B33-0DE1-E346-875F-0A14A2F20C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0031" y="3489424"/>
                <a:ext cx="2844351" cy="1396989"/>
              </a:xfrm>
              <a:prstGeom prst="wedgeEllipseCallout">
                <a:avLst>
                  <a:gd name="adj1" fmla="val -125024"/>
                  <a:gd name="adj2" fmla="val 1368"/>
                </a:avLst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551911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1680C15-C83E-C64C-9E89-50E9268F3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2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7FD47D4-D6F5-7147-9EC4-C61DA11350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1744" y="0"/>
            <a:ext cx="66285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5065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Nesterov</a:t>
            </a:r>
            <a:r>
              <a:rPr lang="en-US" b="1" dirty="0"/>
              <a:t> Momentum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9235" y="1074737"/>
            <a:ext cx="10518718" cy="4708525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dirty="0"/>
              <a:t>It is a slightly different version of the momentum update that has recently been gaining popularity. And it has better theoretical converge guarantees converges (at least for convex functions). </a:t>
            </a:r>
          </a:p>
          <a:p>
            <a:pPr>
              <a:spcAft>
                <a:spcPts val="1200"/>
              </a:spcAft>
            </a:pPr>
            <a:br>
              <a:rPr lang="en-US" dirty="0"/>
            </a:br>
            <a:r>
              <a:rPr lang="en-US" dirty="0"/>
              <a:t>The idea is to look ahead of the weights and apply an interim update:</a:t>
            </a:r>
          </a:p>
          <a:p>
            <a:pPr>
              <a:spcAft>
                <a:spcPts val="1200"/>
              </a:spcAft>
            </a:pPr>
            <a:endParaRPr lang="en-US" sz="2400" dirty="0"/>
          </a:p>
          <a:p>
            <a:pPr>
              <a:spcAft>
                <a:spcPts val="1200"/>
              </a:spcAft>
            </a:pPr>
            <a:endParaRPr lang="en-US" sz="2400" dirty="0"/>
          </a:p>
          <a:p>
            <a:pPr>
              <a:spcAft>
                <a:spcPts val="1200"/>
              </a:spcAft>
            </a:pPr>
            <a:endParaRPr lang="en-US" sz="2400" dirty="0"/>
          </a:p>
          <a:p>
            <a:pPr>
              <a:spcAft>
                <a:spcPts val="1200"/>
              </a:spcAft>
            </a:pPr>
            <a:endParaRPr lang="en-US" sz="2400" dirty="0"/>
          </a:p>
          <a:p>
            <a:pPr>
              <a:spcAft>
                <a:spcPts val="1200"/>
              </a:spcAft>
            </a:pPr>
            <a:r>
              <a:rPr lang="en-US" sz="2400" dirty="0"/>
              <a:t>New gradient descent with </a:t>
            </a:r>
            <a:r>
              <a:rPr lang="en-US" sz="2400" dirty="0" err="1"/>
              <a:t>Nesterov</a:t>
            </a:r>
            <a:r>
              <a:rPr lang="en-US" sz="2400" dirty="0"/>
              <a:t> momentum: </a:t>
            </a:r>
          </a:p>
          <a:p>
            <a:pPr>
              <a:spcAft>
                <a:spcPts val="1200"/>
              </a:spcAft>
            </a:pPr>
            <a:endParaRPr lang="en-US" sz="2400" dirty="0"/>
          </a:p>
          <a:p>
            <a:pPr marL="457200" lvl="1" indent="0">
              <a:spcAft>
                <a:spcPts val="1200"/>
              </a:spcAft>
              <a:buNone/>
            </a:pP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20</a:t>
            </a:fld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D660610-0B9C-734F-8BD7-9558224D60E6}"/>
              </a:ext>
            </a:extLst>
          </p:cNvPr>
          <p:cNvGrpSpPr/>
          <p:nvPr/>
        </p:nvGrpSpPr>
        <p:grpSpPr>
          <a:xfrm>
            <a:off x="669235" y="4796574"/>
            <a:ext cx="10082000" cy="1269578"/>
            <a:chOff x="954968" y="4502900"/>
            <a:chExt cx="10082000" cy="1269578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C8C1335-F156-3541-B53B-B566312A21C2}"/>
                </a:ext>
              </a:extLst>
            </p:cNvPr>
            <p:cNvSpPr/>
            <p:nvPr/>
          </p:nvSpPr>
          <p:spPr>
            <a:xfrm>
              <a:off x="954968" y="4502900"/>
              <a:ext cx="10082000" cy="1269578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5D8BF867-E40D-B844-A88A-28A4FB307B08}"/>
                    </a:ext>
                  </a:extLst>
                </p:cNvPr>
                <p:cNvSpPr txBox="1"/>
                <p:nvPr/>
              </p:nvSpPr>
              <p:spPr>
                <a:xfrm>
                  <a:off x="1085530" y="4759490"/>
                  <a:ext cx="3681584" cy="52322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400" b="0" i="1" smtClean="0">
                            <a:latin typeface="Cambria Math" charset="0"/>
                          </a:rPr>
                          <m:t>𝜈</m:t>
                        </m:r>
                        <m:r>
                          <a:rPr lang="en-US" sz="3400" b="0" i="1" smtClean="0">
                            <a:latin typeface="Cambria Math" charset="0"/>
                          </a:rPr>
                          <m:t>=</m:t>
                        </m:r>
                        <m:r>
                          <a:rPr lang="en-US" sz="3400" b="0" i="1" smtClean="0">
                            <a:latin typeface="Cambria Math" charset="0"/>
                          </a:rPr>
                          <m:t>𝛼𝜈</m:t>
                        </m:r>
                        <m:r>
                          <a:rPr lang="en-US" sz="3400" b="0" i="1" smtClean="0">
                            <a:latin typeface="Cambria Math" charset="0"/>
                          </a:rPr>
                          <m:t>+(1−</m:t>
                        </m:r>
                        <m:r>
                          <a:rPr lang="en-US" sz="3400" b="0" i="1" smtClean="0">
                            <a:latin typeface="Cambria Math" charset="0"/>
                          </a:rPr>
                          <m:t>𝛼</m:t>
                        </m:r>
                        <m:r>
                          <a:rPr lang="en-US" sz="3400" b="0" i="1" smtClean="0">
                            <a:latin typeface="Cambria Math" charset="0"/>
                          </a:rPr>
                          <m:t>) </m:t>
                        </m:r>
                        <m:r>
                          <a:rPr lang="en-US" sz="3400" b="0" i="1" smtClean="0">
                            <a:latin typeface="Cambria Math" charset="0"/>
                          </a:rPr>
                          <m:t>𝑔</m:t>
                        </m:r>
                      </m:oMath>
                    </m:oMathPara>
                  </a14:m>
                  <a:endParaRPr lang="en-US" sz="3400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5D8BF867-E40D-B844-A88A-28A4FB307B0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5530" y="4759490"/>
                  <a:ext cx="3681584" cy="523220"/>
                </a:xfrm>
                <a:prstGeom prst="rect">
                  <a:avLst/>
                </a:prstGeom>
                <a:blipFill>
                  <a:blip r:embed="rId3"/>
                  <a:stretch>
                    <a:fillRect l="-687" t="-6977" r="-2405" b="-3488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CA9C5DDC-3A5C-694A-9352-C2E9319231D9}"/>
                    </a:ext>
                  </a:extLst>
                </p:cNvPr>
                <p:cNvSpPr txBox="1"/>
                <p:nvPr/>
              </p:nvSpPr>
              <p:spPr>
                <a:xfrm>
                  <a:off x="7996355" y="4751218"/>
                  <a:ext cx="2737526" cy="53623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̃"/>
                            <m:ctrlPr>
                              <a:rPr lang="en-US" sz="3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400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</m:acc>
                        <m:r>
                          <a:rPr lang="en-CA" sz="3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3400" b="0" i="1" smtClean="0">
                            <a:latin typeface="Cambria Math" charset="0"/>
                          </a:rPr>
                          <m:t>𝑊</m:t>
                        </m:r>
                        <m:r>
                          <a:rPr lang="en-US" sz="3400" b="0" i="1" smtClean="0">
                            <a:latin typeface="Cambria Math" charset="0"/>
                          </a:rPr>
                          <m:t>−</m:t>
                        </m:r>
                        <m:r>
                          <a:rPr lang="en-US" sz="3400" b="0" i="1" smtClean="0">
                            <a:latin typeface="Cambria Math" panose="02040503050406030204" pitchFamily="18" charset="0"/>
                          </a:rPr>
                          <m:t>𝜂</m:t>
                        </m:r>
                        <m:r>
                          <a:rPr lang="en-US" sz="3400" b="0" i="1" smtClean="0">
                            <a:latin typeface="Cambria Math" charset="0"/>
                          </a:rPr>
                          <m:t>𝜈</m:t>
                        </m:r>
                      </m:oMath>
                    </m:oMathPara>
                  </a14:m>
                  <a:endParaRPr lang="en-US" sz="3400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CA9C5DDC-3A5C-694A-9352-C2E9319231D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96355" y="4751218"/>
                  <a:ext cx="2737526" cy="536237"/>
                </a:xfrm>
                <a:prstGeom prst="rect">
                  <a:avLst/>
                </a:prstGeom>
                <a:blipFill>
                  <a:blip r:embed="rId4"/>
                  <a:stretch>
                    <a:fillRect t="-16279" b="-2093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064446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Nesterov</a:t>
            </a:r>
            <a:r>
              <a:rPr lang="en-US" b="1" dirty="0"/>
              <a:t> Momentum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9235" y="1074737"/>
            <a:ext cx="10518718" cy="4708525"/>
          </a:xfrm>
        </p:spPr>
        <p:txBody>
          <a:bodyPr/>
          <a:lstStyle/>
          <a:p>
            <a:pPr>
              <a:spcAft>
                <a:spcPts val="1200"/>
              </a:spcAft>
            </a:pPr>
            <a:endParaRPr lang="en-US" sz="2400" dirty="0"/>
          </a:p>
          <a:p>
            <a:pPr>
              <a:spcAft>
                <a:spcPts val="1200"/>
              </a:spcAft>
            </a:pPr>
            <a:endParaRPr lang="en-US" sz="2400" dirty="0"/>
          </a:p>
          <a:p>
            <a:pPr>
              <a:spcAft>
                <a:spcPts val="1200"/>
              </a:spcAft>
            </a:pPr>
            <a:endParaRPr lang="en-US" sz="2400" dirty="0"/>
          </a:p>
          <a:p>
            <a:pPr marL="457200" lvl="1" indent="0">
              <a:spcAft>
                <a:spcPts val="1200"/>
              </a:spcAft>
              <a:buNone/>
            </a:pP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21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4C621EC-4D1E-B847-A0D1-3CD09C483886}"/>
                  </a:ext>
                </a:extLst>
              </p:cNvPr>
              <p:cNvSpPr txBox="1"/>
              <p:nvPr/>
            </p:nvSpPr>
            <p:spPr>
              <a:xfrm>
                <a:off x="799797" y="3013240"/>
                <a:ext cx="5641160" cy="1269578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635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3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4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acc>
                      <m:r>
                        <a:rPr lang="en-CA" sz="34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CA" sz="3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sz="3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CA" sz="3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CA" sz="3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CA" sz="3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CA" sz="3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3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𝛻</m:t>
                              </m:r>
                            </m:e>
                            <m:sub>
                              <m:r>
                                <a:rPr lang="en-CA" sz="34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sub>
                          </m:sSub>
                          <m:r>
                            <a:rPr lang="en-CA" sz="3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CA" sz="3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CA" sz="3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CA" sz="3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400" b="0" i="1" smtClean="0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3400" b="0" i="1" smtClean="0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CA" sz="3400" b="0" i="1" smtClean="0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acc>
                                <m:accPr>
                                  <m:chr m:val="̃"/>
                                  <m:ctrlPr>
                                    <a:rPr lang="en-US" sz="3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400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</m:acc>
                            </m:e>
                          </m:d>
                          <m:r>
                            <a:rPr lang="en-CA" sz="3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3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400" b="0" i="1" smtClean="0"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3400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CA" sz="3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34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4C621EC-4D1E-B847-A0D1-3CD09C4838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797" y="3013240"/>
                <a:ext cx="5641160" cy="1269578"/>
              </a:xfrm>
              <a:prstGeom prst="rect">
                <a:avLst/>
              </a:prstGeom>
              <a:blipFill>
                <a:blip r:embed="rId3"/>
                <a:stretch>
                  <a:fillRect l="-2018" t="-148515" r="-673" b="-203960"/>
                </a:stretch>
              </a:blipFill>
              <a:ln w="635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9C53E53-089B-AC40-A57D-D04455D8DC9B}"/>
                  </a:ext>
                </a:extLst>
              </p:cNvPr>
              <p:cNvSpPr txBox="1"/>
              <p:nvPr/>
            </p:nvSpPr>
            <p:spPr>
              <a:xfrm>
                <a:off x="669235" y="2379075"/>
                <a:ext cx="8728030" cy="5339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latin typeface="Karla" pitchFamily="2" charset="77"/>
                  </a:rPr>
                  <a:t>Re-calculate the gradient,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</m:e>
                    </m:acc>
                  </m:oMath>
                </a14:m>
                <a:r>
                  <a:rPr lang="en-US" sz="2800" dirty="0">
                    <a:latin typeface="Karla" pitchFamily="2" charset="77"/>
                  </a:rPr>
                  <a:t> with the new weight,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</m:acc>
                  </m:oMath>
                </a14:m>
                <a:r>
                  <a:rPr lang="en-US" sz="2800" dirty="0">
                    <a:latin typeface="Karla" pitchFamily="2" charset="77"/>
                  </a:rPr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9C53E53-089B-AC40-A57D-D04455D8DC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235" y="2379075"/>
                <a:ext cx="8728030" cy="533929"/>
              </a:xfrm>
              <a:prstGeom prst="rect">
                <a:avLst/>
              </a:prstGeom>
              <a:blipFill>
                <a:blip r:embed="rId4"/>
                <a:stretch>
                  <a:fillRect l="-1451" t="-9302" b="-302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Group 16">
            <a:extLst>
              <a:ext uri="{FF2B5EF4-FFF2-40B4-BE49-F238E27FC236}">
                <a16:creationId xmlns:a16="http://schemas.microsoft.com/office/drawing/2014/main" id="{A9D90324-8161-AF46-9BF6-E57B6DEFDCEB}"/>
              </a:ext>
            </a:extLst>
          </p:cNvPr>
          <p:cNvGrpSpPr/>
          <p:nvPr/>
        </p:nvGrpSpPr>
        <p:grpSpPr>
          <a:xfrm>
            <a:off x="669575" y="5318694"/>
            <a:ext cx="10082000" cy="1269578"/>
            <a:chOff x="954968" y="4502900"/>
            <a:chExt cx="10082000" cy="1269578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1C3BE3D-6100-FF4A-930B-23CEB619C4DA}"/>
                </a:ext>
              </a:extLst>
            </p:cNvPr>
            <p:cNvSpPr/>
            <p:nvPr/>
          </p:nvSpPr>
          <p:spPr>
            <a:xfrm>
              <a:off x="954968" y="4502900"/>
              <a:ext cx="10082000" cy="1269578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CDBE5356-2147-D344-A6AF-D9C160CE74F1}"/>
                    </a:ext>
                  </a:extLst>
                </p:cNvPr>
                <p:cNvSpPr txBox="1"/>
                <p:nvPr/>
              </p:nvSpPr>
              <p:spPr>
                <a:xfrm>
                  <a:off x="1085530" y="4759490"/>
                  <a:ext cx="3726854" cy="52322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̃"/>
                            <m:ctrlPr>
                              <a:rPr lang="en-US" sz="3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4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  <m:r>
                          <a:rPr lang="en-US" sz="3400" b="0" i="1" smtClean="0">
                            <a:latin typeface="Cambria Math" charset="0"/>
                          </a:rPr>
                          <m:t>=</m:t>
                        </m:r>
                        <m:r>
                          <a:rPr lang="en-US" sz="3400" b="0" i="1" smtClean="0">
                            <a:latin typeface="Cambria Math" charset="0"/>
                          </a:rPr>
                          <m:t>𝛼</m:t>
                        </m:r>
                        <m:r>
                          <a:rPr lang="en-US" sz="3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acc>
                          <m:accPr>
                            <m:chr m:val="̃"/>
                            <m:ctrlPr>
                              <a:rPr lang="en-US" sz="3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4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  <m:r>
                          <a:rPr lang="en-US" sz="3400" b="0" i="1" smtClean="0">
                            <a:latin typeface="Cambria Math" charset="0"/>
                          </a:rPr>
                          <m:t>+(1−</m:t>
                        </m:r>
                        <m:r>
                          <a:rPr lang="en-US" sz="3400" b="0" i="1" smtClean="0">
                            <a:latin typeface="Cambria Math" charset="0"/>
                          </a:rPr>
                          <m:t>𝛼</m:t>
                        </m:r>
                        <m:r>
                          <a:rPr lang="en-US" sz="3400" b="0" i="1" smtClean="0">
                            <a:latin typeface="Cambria Math" charset="0"/>
                          </a:rPr>
                          <m:t>)</m:t>
                        </m:r>
                        <m:acc>
                          <m:accPr>
                            <m:chr m:val="̃"/>
                            <m:ctrlPr>
                              <a:rPr lang="en-US" sz="3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400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</m:acc>
                      </m:oMath>
                    </m:oMathPara>
                  </a14:m>
                  <a:endParaRPr lang="en-US" sz="3400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CDBE5356-2147-D344-A6AF-D9C160CE74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5530" y="4759490"/>
                  <a:ext cx="3726854" cy="523220"/>
                </a:xfrm>
                <a:prstGeom prst="rect">
                  <a:avLst/>
                </a:prstGeom>
                <a:blipFill>
                  <a:blip r:embed="rId5"/>
                  <a:stretch>
                    <a:fillRect l="-678" t="-9524" r="-2034" b="-3571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4AF4E108-8420-DC47-BB05-6CD41A1DC523}"/>
                    </a:ext>
                  </a:extLst>
                </p:cNvPr>
                <p:cNvSpPr txBox="1"/>
                <p:nvPr/>
              </p:nvSpPr>
              <p:spPr>
                <a:xfrm>
                  <a:off x="8177603" y="4751218"/>
                  <a:ext cx="2537874" cy="52322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4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en-CA" sz="3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3400" b="0" i="1" smtClean="0">
                            <a:latin typeface="Cambria Math" charset="0"/>
                          </a:rPr>
                          <m:t>𝑊</m:t>
                        </m:r>
                        <m:r>
                          <a:rPr lang="en-US" sz="3400" b="0" i="1" smtClean="0">
                            <a:latin typeface="Cambria Math" charset="0"/>
                          </a:rPr>
                          <m:t>−</m:t>
                        </m:r>
                        <m:r>
                          <a:rPr lang="en-US" sz="3400" b="0" i="1" smtClean="0">
                            <a:latin typeface="Cambria Math" panose="02040503050406030204" pitchFamily="18" charset="0"/>
                          </a:rPr>
                          <m:t>𝜂</m:t>
                        </m:r>
                        <m:acc>
                          <m:accPr>
                            <m:chr m:val="̃"/>
                            <m:ctrlPr>
                              <a:rPr lang="en-US" sz="3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4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oMath>
                    </m:oMathPara>
                  </a14:m>
                  <a:endParaRPr lang="en-US" sz="3400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4AF4E108-8420-DC47-BB05-6CD41A1DC52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77603" y="4751218"/>
                  <a:ext cx="2537874" cy="523220"/>
                </a:xfrm>
                <a:prstGeom prst="rect">
                  <a:avLst/>
                </a:prstGeom>
                <a:blipFill>
                  <a:blip r:embed="rId6"/>
                  <a:stretch>
                    <a:fillRect l="-3483" t="-2381" r="-995" b="-2381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6466A0A-FCBD-2941-9BE7-6F07E5A89811}"/>
                  </a:ext>
                </a:extLst>
              </p:cNvPr>
              <p:cNvSpPr txBox="1"/>
              <p:nvPr/>
            </p:nvSpPr>
            <p:spPr>
              <a:xfrm>
                <a:off x="799797" y="4359852"/>
                <a:ext cx="10212192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>
                    <a:latin typeface="Karla" pitchFamily="2" charset="77"/>
                  </a:rPr>
                  <a:t>Find a new momentum,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sz="2800" dirty="0">
                    <a:latin typeface="Karla" pitchFamily="2" charset="77"/>
                  </a:rPr>
                  <a:t>with the new intermediate gradient,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acc>
                  </m:oMath>
                </a14:m>
                <a:r>
                  <a:rPr lang="en-US" sz="2800" dirty="0">
                    <a:latin typeface="Karla" pitchFamily="2" charset="77"/>
                  </a:rPr>
                  <a:t>. And update using gradient descent.  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6466A0A-FCBD-2941-9BE7-6F07E5A898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797" y="4359852"/>
                <a:ext cx="10212192" cy="954107"/>
              </a:xfrm>
              <a:prstGeom prst="rect">
                <a:avLst/>
              </a:prstGeom>
              <a:blipFill>
                <a:blip r:embed="rId7"/>
                <a:stretch>
                  <a:fillRect l="-1242" t="-7895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7" name="Group 26">
            <a:extLst>
              <a:ext uri="{FF2B5EF4-FFF2-40B4-BE49-F238E27FC236}">
                <a16:creationId xmlns:a16="http://schemas.microsoft.com/office/drawing/2014/main" id="{7065AE3E-C01C-134F-B265-D252E7E2FA6A}"/>
              </a:ext>
            </a:extLst>
          </p:cNvPr>
          <p:cNvGrpSpPr/>
          <p:nvPr/>
        </p:nvGrpSpPr>
        <p:grpSpPr>
          <a:xfrm>
            <a:off x="799797" y="945587"/>
            <a:ext cx="10082000" cy="1269578"/>
            <a:chOff x="954968" y="4502900"/>
            <a:chExt cx="10082000" cy="1269578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7D454659-56C0-DF4A-AE6B-CA6C9A220004}"/>
                </a:ext>
              </a:extLst>
            </p:cNvPr>
            <p:cNvSpPr/>
            <p:nvPr/>
          </p:nvSpPr>
          <p:spPr>
            <a:xfrm>
              <a:off x="954968" y="4502900"/>
              <a:ext cx="10082000" cy="1269578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A18E612C-1B7F-DD41-BFA6-2BA1FD343137}"/>
                    </a:ext>
                  </a:extLst>
                </p:cNvPr>
                <p:cNvSpPr txBox="1"/>
                <p:nvPr/>
              </p:nvSpPr>
              <p:spPr>
                <a:xfrm>
                  <a:off x="1085530" y="4759490"/>
                  <a:ext cx="3681584" cy="52322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400" b="0" i="1" smtClean="0">
                            <a:latin typeface="Cambria Math" charset="0"/>
                          </a:rPr>
                          <m:t>𝜈</m:t>
                        </m:r>
                        <m:r>
                          <a:rPr lang="en-US" sz="3400" b="0" i="1" smtClean="0">
                            <a:latin typeface="Cambria Math" charset="0"/>
                          </a:rPr>
                          <m:t>=</m:t>
                        </m:r>
                        <m:r>
                          <a:rPr lang="en-US" sz="3400" b="0" i="1" smtClean="0">
                            <a:latin typeface="Cambria Math" charset="0"/>
                          </a:rPr>
                          <m:t>𝛼𝜈</m:t>
                        </m:r>
                        <m:r>
                          <a:rPr lang="en-US" sz="3400" b="0" i="1" smtClean="0">
                            <a:latin typeface="Cambria Math" charset="0"/>
                          </a:rPr>
                          <m:t>+(1−</m:t>
                        </m:r>
                        <m:r>
                          <a:rPr lang="en-US" sz="3400" b="0" i="1" smtClean="0">
                            <a:latin typeface="Cambria Math" charset="0"/>
                          </a:rPr>
                          <m:t>𝛼</m:t>
                        </m:r>
                        <m:r>
                          <a:rPr lang="en-US" sz="3400" b="0" i="1" smtClean="0">
                            <a:latin typeface="Cambria Math" charset="0"/>
                          </a:rPr>
                          <m:t>) </m:t>
                        </m:r>
                        <m:r>
                          <a:rPr lang="en-US" sz="3400" b="0" i="1" smtClean="0">
                            <a:latin typeface="Cambria Math" charset="0"/>
                          </a:rPr>
                          <m:t>𝑔</m:t>
                        </m:r>
                      </m:oMath>
                    </m:oMathPara>
                  </a14:m>
                  <a:endParaRPr lang="en-US" sz="3400" dirty="0"/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A18E612C-1B7F-DD41-BFA6-2BA1FD34313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5530" y="4759490"/>
                  <a:ext cx="3681584" cy="523220"/>
                </a:xfrm>
                <a:prstGeom prst="rect">
                  <a:avLst/>
                </a:prstGeom>
                <a:blipFill>
                  <a:blip r:embed="rId8"/>
                  <a:stretch>
                    <a:fillRect l="-1031" t="-7143" r="-2062" b="-3809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33542F83-7BE4-CB4F-A7C9-D2534D20734B}"/>
                    </a:ext>
                  </a:extLst>
                </p:cNvPr>
                <p:cNvSpPr txBox="1"/>
                <p:nvPr/>
              </p:nvSpPr>
              <p:spPr>
                <a:xfrm>
                  <a:off x="7996355" y="4751218"/>
                  <a:ext cx="2737526" cy="53623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̃"/>
                            <m:ctrlPr>
                              <a:rPr lang="en-US" sz="3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400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</m:acc>
                        <m:r>
                          <a:rPr lang="en-CA" sz="3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3400" b="0" i="1" smtClean="0">
                            <a:latin typeface="Cambria Math" charset="0"/>
                          </a:rPr>
                          <m:t>𝑊</m:t>
                        </m:r>
                        <m:r>
                          <a:rPr lang="en-US" sz="3400" b="0" i="1" smtClean="0">
                            <a:latin typeface="Cambria Math" charset="0"/>
                          </a:rPr>
                          <m:t>−</m:t>
                        </m:r>
                        <m:r>
                          <a:rPr lang="en-US" sz="3400" b="0" i="1" smtClean="0">
                            <a:latin typeface="Cambria Math" panose="02040503050406030204" pitchFamily="18" charset="0"/>
                          </a:rPr>
                          <m:t>𝜂</m:t>
                        </m:r>
                        <m:r>
                          <a:rPr lang="en-US" sz="3400" b="0" i="1" smtClean="0">
                            <a:latin typeface="Cambria Math" charset="0"/>
                          </a:rPr>
                          <m:t>𝜈</m:t>
                        </m:r>
                      </m:oMath>
                    </m:oMathPara>
                  </a14:m>
                  <a:endParaRPr lang="en-US" sz="3400" dirty="0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33542F83-7BE4-CB4F-A7C9-D2534D20734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96355" y="4751218"/>
                  <a:ext cx="2737526" cy="536237"/>
                </a:xfrm>
                <a:prstGeom prst="rect">
                  <a:avLst/>
                </a:prstGeom>
                <a:blipFill>
                  <a:blip r:embed="rId9"/>
                  <a:stretch>
                    <a:fillRect t="-16279" b="-2093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5592870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5" grpId="0"/>
      <p:bldP spid="2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BDF20F9-CF4F-1345-8ABD-9BFF4FFC7E1A}"/>
              </a:ext>
            </a:extLst>
          </p:cNvPr>
          <p:cNvCxnSpPr>
            <a:cxnSpLocks/>
          </p:cNvCxnSpPr>
          <p:nvPr/>
        </p:nvCxnSpPr>
        <p:spPr>
          <a:xfrm flipV="1">
            <a:off x="1414909" y="3114749"/>
            <a:ext cx="4240196" cy="1414963"/>
          </a:xfrm>
          <a:prstGeom prst="straightConnector1">
            <a:avLst/>
          </a:prstGeom>
          <a:ln w="38100">
            <a:solidFill>
              <a:schemeClr val="accent3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82426E2-5376-3A41-8541-981B11A4F8D8}"/>
              </a:ext>
            </a:extLst>
          </p:cNvPr>
          <p:cNvCxnSpPr>
            <a:cxnSpLocks/>
          </p:cNvCxnSpPr>
          <p:nvPr/>
        </p:nvCxnSpPr>
        <p:spPr>
          <a:xfrm flipV="1">
            <a:off x="2677254" y="1569594"/>
            <a:ext cx="3798075" cy="2559754"/>
          </a:xfrm>
          <a:prstGeom prst="straightConnector1">
            <a:avLst/>
          </a:prstGeom>
          <a:ln w="38100">
            <a:solidFill>
              <a:schemeClr val="accent4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F4452E-85D1-B746-B0F2-17DA1C71C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22</a:t>
            </a:fld>
            <a:endParaRPr lang="en-US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5B9358D-2AA9-414A-AF4D-737E9DE15EA3}"/>
              </a:ext>
            </a:extLst>
          </p:cNvPr>
          <p:cNvCxnSpPr>
            <a:cxnSpLocks/>
            <a:endCxn id="14" idx="0"/>
          </p:cNvCxnSpPr>
          <p:nvPr/>
        </p:nvCxnSpPr>
        <p:spPr>
          <a:xfrm flipV="1">
            <a:off x="1378226" y="1298631"/>
            <a:ext cx="2437480" cy="32336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E125EC7-7722-7949-A753-1AEF9932563C}"/>
              </a:ext>
            </a:extLst>
          </p:cNvPr>
          <p:cNvCxnSpPr>
            <a:cxnSpLocks/>
          </p:cNvCxnSpPr>
          <p:nvPr/>
        </p:nvCxnSpPr>
        <p:spPr>
          <a:xfrm>
            <a:off x="1414909" y="4549231"/>
            <a:ext cx="2207047" cy="159887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9CBDFFD-8636-5F47-AA86-582E3E2421DF}"/>
                  </a:ext>
                </a:extLst>
              </p:cNvPr>
              <p:cNvSpPr txBox="1"/>
              <p:nvPr/>
            </p:nvSpPr>
            <p:spPr>
              <a:xfrm>
                <a:off x="7015700" y="1298631"/>
                <a:ext cx="4505740" cy="1015663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endParaRPr lang="en-US" sz="2000" i="1" dirty="0">
                  <a:solidFill>
                    <a:schemeClr val="tx1"/>
                  </a:solidFill>
                  <a:latin typeface="+mj-lt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𝜈</m:t>
                      </m:r>
                      <m:r>
                        <a:rPr 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𝛼𝜈</m:t>
                      </m:r>
                      <m:r>
                        <a:rPr 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+(1−</m:t>
                      </m:r>
                      <m:r>
                        <a:rPr 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 </m:t>
                      </m:r>
                      <m:r>
                        <a:rPr 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  <a:latin typeface="+mj-lt"/>
                </a:endParaRPr>
              </a:p>
              <a:p>
                <a:endParaRPr lang="en-US" sz="20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9CBDFFD-8636-5F47-AA86-582E3E2421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5700" y="1298631"/>
                <a:ext cx="4505740" cy="101566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7E31854-F52F-C544-9056-519FF0C6EC4D}"/>
                  </a:ext>
                </a:extLst>
              </p:cNvPr>
              <p:cNvSpPr txBox="1"/>
              <p:nvPr/>
            </p:nvSpPr>
            <p:spPr>
              <a:xfrm>
                <a:off x="3584713" y="1298631"/>
                <a:ext cx="46198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𝒈</m:t>
                      </m:r>
                    </m:oMath>
                  </m:oMathPara>
                </a14:m>
                <a:endParaRPr lang="en-US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7E31854-F52F-C544-9056-519FF0C6EC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4713" y="1298631"/>
                <a:ext cx="461986" cy="461665"/>
              </a:xfrm>
              <a:prstGeom prst="rect">
                <a:avLst/>
              </a:prstGeom>
              <a:blipFill>
                <a:blip r:embed="rId3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4CC3633-68E2-3E44-9B7D-41E91F37B4FE}"/>
                  </a:ext>
                </a:extLst>
              </p:cNvPr>
              <p:cNvSpPr txBox="1"/>
              <p:nvPr/>
            </p:nvSpPr>
            <p:spPr>
              <a:xfrm>
                <a:off x="7030906" y="3159695"/>
                <a:ext cx="4505740" cy="1147045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endParaRPr lang="en-US" sz="2000" i="1" dirty="0">
                  <a:solidFill>
                    <a:schemeClr val="tx1"/>
                  </a:solidFill>
                  <a:latin typeface="+mj-lt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acc>
                      <m:r>
                        <a:rPr lang="en-CA" sz="2000" i="1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CA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CA" sz="2000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CA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CA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CA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𝛻</m:t>
                              </m:r>
                            </m:e>
                            <m:sub>
                              <m:r>
                                <a:rPr lang="en-CA" sz="200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sub>
                          </m:sSub>
                          <m:r>
                            <a:rPr lang="en-CA" sz="2000" i="1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CA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CA" sz="2000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CA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CA" sz="2000" i="1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acc>
                                <m:accPr>
                                  <m:chr m:val="̃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</m:acc>
                            </m:e>
                          </m:d>
                          <m:r>
                            <a:rPr lang="en-CA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CA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4CC3633-68E2-3E44-9B7D-41E91F37B4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0906" y="3159695"/>
                <a:ext cx="4505740" cy="1147045"/>
              </a:xfrm>
              <a:prstGeom prst="rect">
                <a:avLst/>
              </a:prstGeom>
              <a:blipFill>
                <a:blip r:embed="rId4"/>
                <a:stretch>
                  <a:fillRect t="-64835" b="-1274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2DE0623-652A-254A-A972-3D169D6CD3C7}"/>
                  </a:ext>
                </a:extLst>
              </p:cNvPr>
              <p:cNvSpPr txBox="1"/>
              <p:nvPr/>
            </p:nvSpPr>
            <p:spPr>
              <a:xfrm>
                <a:off x="2857037" y="5692555"/>
                <a:ext cx="48122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𝒗</m:t>
                      </m:r>
                    </m:oMath>
                  </m:oMathPara>
                </a14:m>
                <a:endParaRPr lang="en-US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2DE0623-652A-254A-A972-3D169D6CD3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7037" y="5692555"/>
                <a:ext cx="481221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C231173-A260-F34A-8B32-668468EA43E5}"/>
                  </a:ext>
                </a:extLst>
              </p:cNvPr>
              <p:cNvSpPr txBox="1"/>
              <p:nvPr/>
            </p:nvSpPr>
            <p:spPr>
              <a:xfrm>
                <a:off x="7015700" y="2546927"/>
                <a:ext cx="4505740" cy="407869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acc>
                      <m:r>
                        <a:rPr lang="en-CA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charset="0"/>
                        </a:rPr>
                        <m:t>𝑊</m:t>
                      </m:r>
                      <m:r>
                        <a:rPr lang="en-US" sz="2000" i="1">
                          <a:latin typeface="Cambria Math" charset="0"/>
                        </a:rPr>
                        <m:t>−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en-US" sz="2000" i="1">
                          <a:latin typeface="Cambria Math" charset="0"/>
                        </a:rPr>
                        <m:t>𝜈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C231173-A260-F34A-8B32-668468EA43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5700" y="2546927"/>
                <a:ext cx="4505740" cy="407869"/>
              </a:xfrm>
              <a:prstGeom prst="rect">
                <a:avLst/>
              </a:prstGeom>
              <a:blipFill>
                <a:blip r:embed="rId6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A3A988D-BA1C-8A4F-9B47-EB9E149BFACB}"/>
                  </a:ext>
                </a:extLst>
              </p:cNvPr>
              <p:cNvSpPr txBox="1"/>
              <p:nvPr/>
            </p:nvSpPr>
            <p:spPr>
              <a:xfrm>
                <a:off x="4794904" y="1983179"/>
                <a:ext cx="461985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2400" b="1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1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</m:acc>
                    </m:oMath>
                  </m:oMathPara>
                </a14:m>
                <a:endParaRPr lang="en-US" b="1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A3A988D-BA1C-8A4F-9B47-EB9E149BFA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4904" y="1983179"/>
                <a:ext cx="461985" cy="461665"/>
              </a:xfrm>
              <a:prstGeom prst="rect">
                <a:avLst/>
              </a:prstGeom>
              <a:blipFill>
                <a:blip r:embed="rId7"/>
                <a:stretch>
                  <a:fillRect b="-1081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C11ADB3-F09C-B648-AC7D-FDB9BDB47F78}"/>
                  </a:ext>
                </a:extLst>
              </p:cNvPr>
              <p:cNvSpPr txBox="1"/>
              <p:nvPr/>
            </p:nvSpPr>
            <p:spPr>
              <a:xfrm>
                <a:off x="727048" y="4110375"/>
                <a:ext cx="55015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𝒘</m:t>
                      </m:r>
                    </m:oMath>
                  </m:oMathPara>
                </a14:m>
                <a:endParaRPr lang="en-US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C11ADB3-F09C-B648-AC7D-FDB9BDB47F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048" y="4110375"/>
                <a:ext cx="550151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Oval 2">
            <a:extLst>
              <a:ext uri="{FF2B5EF4-FFF2-40B4-BE49-F238E27FC236}">
                <a16:creationId xmlns:a16="http://schemas.microsoft.com/office/drawing/2014/main" id="{7CC14A22-A15A-D245-8D5A-A60A9ADC560F}"/>
              </a:ext>
            </a:extLst>
          </p:cNvPr>
          <p:cNvSpPr/>
          <p:nvPr/>
        </p:nvSpPr>
        <p:spPr>
          <a:xfrm>
            <a:off x="2622757" y="4036307"/>
            <a:ext cx="154899" cy="148135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B08DC30-EC89-4F42-9925-D8813D6D0F36}"/>
                  </a:ext>
                </a:extLst>
              </p:cNvPr>
              <p:cNvSpPr txBox="1"/>
              <p:nvPr/>
            </p:nvSpPr>
            <p:spPr>
              <a:xfrm>
                <a:off x="5234503" y="3320094"/>
                <a:ext cx="967316" cy="79028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r>
                  <a:rPr lang="en-US" b="1" dirty="0">
                    <a:solidFill>
                      <a:schemeClr val="accent3"/>
                    </a:solidFill>
                  </a:rPr>
                  <a:t> </a:t>
                </a:r>
                <a:r>
                  <a:rPr lang="en-IN" b="1" dirty="0">
                    <a:solidFill>
                      <a:schemeClr val="bg2">
                        <a:lumMod val="50000"/>
                      </a:schemeClr>
                    </a:solidFill>
                  </a:rPr>
                  <a:t>→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b="1" i="1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</m:acc>
                  </m:oMath>
                </a14:m>
                <a:endParaRPr lang="en-IN" b="1" dirty="0"/>
              </a:p>
              <a:p>
                <a:endParaRPr lang="en-US" b="1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B08DC30-EC89-4F42-9925-D8813D6D0F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4503" y="3320094"/>
                <a:ext cx="967316" cy="79028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4786ED1-5B2A-0644-92F2-A0F866577405}"/>
                  </a:ext>
                </a:extLst>
              </p:cNvPr>
              <p:cNvSpPr txBox="1"/>
              <p:nvPr/>
            </p:nvSpPr>
            <p:spPr>
              <a:xfrm>
                <a:off x="2444658" y="3781273"/>
                <a:ext cx="465192" cy="37766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b="1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4786ED1-5B2A-0644-92F2-A0F8665774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4658" y="3781273"/>
                <a:ext cx="465192" cy="377667"/>
              </a:xfrm>
              <a:prstGeom prst="rect">
                <a:avLst/>
              </a:prstGeom>
              <a:blipFill>
                <a:blip r:embed="rId12"/>
                <a:stretch>
                  <a:fillRect t="-3226" r="-131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itle 1">
            <a:extLst>
              <a:ext uri="{FF2B5EF4-FFF2-40B4-BE49-F238E27FC236}">
                <a16:creationId xmlns:a16="http://schemas.microsoft.com/office/drawing/2014/main" id="{292161BB-4840-4C46-B71D-46E9D3295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</p:spPr>
        <p:txBody>
          <a:bodyPr/>
          <a:lstStyle/>
          <a:p>
            <a:r>
              <a:rPr lang="en-US" b="1" dirty="0" err="1"/>
              <a:t>Nesterov</a:t>
            </a:r>
            <a:r>
              <a:rPr lang="en-US" b="1" dirty="0"/>
              <a:t> Momentum visually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3847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1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1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1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1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1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1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1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125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1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1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1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1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1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/>
      <p:bldP spid="15" grpId="0" animBg="1"/>
      <p:bldP spid="16" grpId="0"/>
      <p:bldP spid="17" grpId="0" animBg="1"/>
      <p:bldP spid="23" grpId="0"/>
      <p:bldP spid="18" grpId="0"/>
      <p:bldP spid="3" grpId="0" animBg="1"/>
      <p:bldP spid="20" grpId="0" animBg="1"/>
      <p:bldP spid="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BDF20F9-CF4F-1345-8ABD-9BFF4FFC7E1A}"/>
              </a:ext>
            </a:extLst>
          </p:cNvPr>
          <p:cNvCxnSpPr>
            <a:cxnSpLocks/>
          </p:cNvCxnSpPr>
          <p:nvPr/>
        </p:nvCxnSpPr>
        <p:spPr>
          <a:xfrm flipV="1">
            <a:off x="1406029" y="3929063"/>
            <a:ext cx="4023221" cy="552499"/>
          </a:xfrm>
          <a:prstGeom prst="straightConnector1">
            <a:avLst/>
          </a:prstGeom>
          <a:ln w="38100">
            <a:solidFill>
              <a:schemeClr val="accent3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82426E2-5376-3A41-8541-981B11A4F8D8}"/>
              </a:ext>
            </a:extLst>
          </p:cNvPr>
          <p:cNvCxnSpPr>
            <a:cxnSpLocks/>
          </p:cNvCxnSpPr>
          <p:nvPr/>
        </p:nvCxnSpPr>
        <p:spPr>
          <a:xfrm flipV="1">
            <a:off x="1369582" y="1964853"/>
            <a:ext cx="3798075" cy="2559754"/>
          </a:xfrm>
          <a:prstGeom prst="straightConnector1">
            <a:avLst/>
          </a:prstGeom>
          <a:ln w="38100">
            <a:solidFill>
              <a:schemeClr val="accent4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F4452E-85D1-B746-B0F2-17DA1C71C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23</a:t>
            </a:fld>
            <a:endParaRPr lang="en-US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5B9358D-2AA9-414A-AF4D-737E9DE15EA3}"/>
              </a:ext>
            </a:extLst>
          </p:cNvPr>
          <p:cNvCxnSpPr>
            <a:cxnSpLocks/>
            <a:endCxn id="14" idx="0"/>
          </p:cNvCxnSpPr>
          <p:nvPr/>
        </p:nvCxnSpPr>
        <p:spPr>
          <a:xfrm flipV="1">
            <a:off x="1378226" y="1298631"/>
            <a:ext cx="2437480" cy="32336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E125EC7-7722-7949-A753-1AEF9932563C}"/>
              </a:ext>
            </a:extLst>
          </p:cNvPr>
          <p:cNvCxnSpPr>
            <a:cxnSpLocks/>
          </p:cNvCxnSpPr>
          <p:nvPr/>
        </p:nvCxnSpPr>
        <p:spPr>
          <a:xfrm>
            <a:off x="1414909" y="4549231"/>
            <a:ext cx="2207047" cy="159887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9CBDFFD-8636-5F47-AA86-582E3E2421DF}"/>
                  </a:ext>
                </a:extLst>
              </p:cNvPr>
              <p:cNvSpPr txBox="1"/>
              <p:nvPr/>
            </p:nvSpPr>
            <p:spPr>
              <a:xfrm>
                <a:off x="7015700" y="1298631"/>
                <a:ext cx="4505740" cy="1015663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endParaRPr lang="en-US" sz="2000" i="1" dirty="0">
                  <a:solidFill>
                    <a:schemeClr val="tx1"/>
                  </a:solidFill>
                  <a:latin typeface="+mj-lt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𝜈</m:t>
                      </m:r>
                      <m:r>
                        <a:rPr 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𝛼𝜈</m:t>
                      </m:r>
                      <m:r>
                        <a:rPr 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+(1−</m:t>
                      </m:r>
                      <m:r>
                        <a:rPr 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 </m:t>
                      </m:r>
                      <m:r>
                        <a:rPr 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  <a:latin typeface="+mj-lt"/>
                </a:endParaRPr>
              </a:p>
              <a:p>
                <a:endParaRPr lang="en-US" sz="20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9CBDFFD-8636-5F47-AA86-582E3E2421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5700" y="1298631"/>
                <a:ext cx="4505740" cy="101566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7E31854-F52F-C544-9056-519FF0C6EC4D}"/>
                  </a:ext>
                </a:extLst>
              </p:cNvPr>
              <p:cNvSpPr txBox="1"/>
              <p:nvPr/>
            </p:nvSpPr>
            <p:spPr>
              <a:xfrm>
                <a:off x="3584713" y="1298631"/>
                <a:ext cx="46198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𝒈</m:t>
                      </m:r>
                    </m:oMath>
                  </m:oMathPara>
                </a14:m>
                <a:endParaRPr lang="en-US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7E31854-F52F-C544-9056-519FF0C6EC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4713" y="1298631"/>
                <a:ext cx="461986" cy="461665"/>
              </a:xfrm>
              <a:prstGeom prst="rect">
                <a:avLst/>
              </a:prstGeom>
              <a:blipFill>
                <a:blip r:embed="rId3"/>
                <a:stretch>
                  <a:fillRect b="-108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4CC3633-68E2-3E44-9B7D-41E91F37B4FE}"/>
                  </a:ext>
                </a:extLst>
              </p:cNvPr>
              <p:cNvSpPr txBox="1"/>
              <p:nvPr/>
            </p:nvSpPr>
            <p:spPr>
              <a:xfrm>
                <a:off x="7030906" y="3159695"/>
                <a:ext cx="4505740" cy="1147045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endParaRPr lang="en-US" sz="2000" i="1" dirty="0">
                  <a:solidFill>
                    <a:schemeClr val="tx1"/>
                  </a:solidFill>
                  <a:latin typeface="+mj-lt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acc>
                      <m:r>
                        <a:rPr lang="en-CA" sz="2000" i="1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CA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CA" sz="2000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CA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CA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CA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𝛻</m:t>
                              </m:r>
                            </m:e>
                            <m:sub>
                              <m:r>
                                <a:rPr lang="en-CA" sz="200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sub>
                          </m:sSub>
                          <m:r>
                            <a:rPr lang="en-CA" sz="2000" i="1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CA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CA" sz="2000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CA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CA" sz="2000" i="1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acc>
                                <m:accPr>
                                  <m:chr m:val="̃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</m:acc>
                            </m:e>
                          </m:d>
                          <m:r>
                            <a:rPr lang="en-CA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CA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4CC3633-68E2-3E44-9B7D-41E91F37B4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0906" y="3159695"/>
                <a:ext cx="4505740" cy="1147045"/>
              </a:xfrm>
              <a:prstGeom prst="rect">
                <a:avLst/>
              </a:prstGeom>
              <a:blipFill>
                <a:blip r:embed="rId4"/>
                <a:stretch>
                  <a:fillRect t="-64835" b="-1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2DE0623-652A-254A-A972-3D169D6CD3C7}"/>
                  </a:ext>
                </a:extLst>
              </p:cNvPr>
              <p:cNvSpPr txBox="1"/>
              <p:nvPr/>
            </p:nvSpPr>
            <p:spPr>
              <a:xfrm>
                <a:off x="2857037" y="5692555"/>
                <a:ext cx="48122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𝒗</m:t>
                      </m:r>
                    </m:oMath>
                  </m:oMathPara>
                </a14:m>
                <a:endParaRPr lang="en-US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2DE0623-652A-254A-A972-3D169D6CD3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7037" y="5692555"/>
                <a:ext cx="481221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C231173-A260-F34A-8B32-668468EA43E5}"/>
                  </a:ext>
                </a:extLst>
              </p:cNvPr>
              <p:cNvSpPr txBox="1"/>
              <p:nvPr/>
            </p:nvSpPr>
            <p:spPr>
              <a:xfrm>
                <a:off x="7015700" y="2546927"/>
                <a:ext cx="4505740" cy="407869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acc>
                      <m:r>
                        <a:rPr lang="en-CA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charset="0"/>
                        </a:rPr>
                        <m:t>𝑊</m:t>
                      </m:r>
                      <m:r>
                        <a:rPr lang="en-US" sz="2000" i="1">
                          <a:latin typeface="Cambria Math" charset="0"/>
                        </a:rPr>
                        <m:t>−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en-US" sz="2000" i="1">
                          <a:latin typeface="Cambria Math" charset="0"/>
                        </a:rPr>
                        <m:t>𝜈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C231173-A260-F34A-8B32-668468EA43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5700" y="2546927"/>
                <a:ext cx="4505740" cy="407869"/>
              </a:xfrm>
              <a:prstGeom prst="rect">
                <a:avLst/>
              </a:prstGeom>
              <a:blipFill>
                <a:blip r:embed="rId6"/>
                <a:stretch>
                  <a:fillRect b="-60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A3A988D-BA1C-8A4F-9B47-EB9E149BFACB}"/>
                  </a:ext>
                </a:extLst>
              </p:cNvPr>
              <p:cNvSpPr txBox="1"/>
              <p:nvPr/>
            </p:nvSpPr>
            <p:spPr>
              <a:xfrm>
                <a:off x="4794904" y="1983179"/>
                <a:ext cx="461985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2400" b="1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1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</m:acc>
                    </m:oMath>
                  </m:oMathPara>
                </a14:m>
                <a:endParaRPr lang="en-US" b="1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A3A988D-BA1C-8A4F-9B47-EB9E149BFA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4904" y="1983179"/>
                <a:ext cx="461985" cy="461665"/>
              </a:xfrm>
              <a:prstGeom prst="rect">
                <a:avLst/>
              </a:prstGeom>
              <a:blipFill>
                <a:blip r:embed="rId7"/>
                <a:stretch>
                  <a:fillRect b="-1081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71A567E-D660-0140-AC0A-D181D3868923}"/>
                  </a:ext>
                </a:extLst>
              </p:cNvPr>
              <p:cNvSpPr txBox="1"/>
              <p:nvPr/>
            </p:nvSpPr>
            <p:spPr>
              <a:xfrm>
                <a:off x="7015700" y="4524607"/>
                <a:ext cx="4505740" cy="1015663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endParaRPr lang="en-US" sz="2000" i="1" dirty="0">
                  <a:solidFill>
                    <a:schemeClr val="tx1"/>
                  </a:solidFill>
                  <a:latin typeface="+mj-lt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sz="2000" i="1">
                          <a:latin typeface="Cambria Math" charset="0"/>
                        </a:rPr>
                        <m:t>=</m:t>
                      </m:r>
                      <m:r>
                        <a:rPr lang="en-US" sz="2000" i="1">
                          <a:latin typeface="Cambria Math" charset="0"/>
                        </a:rPr>
                        <m:t>𝛼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̃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sz="2000" i="1">
                          <a:latin typeface="Cambria Math" charset="0"/>
                        </a:rPr>
                        <m:t>+(1−</m:t>
                      </m:r>
                      <m:r>
                        <a:rPr lang="en-US" sz="2000" i="1">
                          <a:latin typeface="Cambria Math" charset="0"/>
                        </a:rPr>
                        <m:t>𝛼</m:t>
                      </m:r>
                      <m:r>
                        <a:rPr lang="en-US" sz="2000" i="1">
                          <a:latin typeface="Cambria Math" charset="0"/>
                        </a:rPr>
                        <m:t>)</m:t>
                      </m:r>
                      <m:acc>
                        <m:accPr>
                          <m:chr m:val="̃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acc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  <a:latin typeface="+mj-lt"/>
                </a:endParaRPr>
              </a:p>
              <a:p>
                <a:endParaRPr lang="en-US" sz="20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71A567E-D660-0140-AC0A-D181D38689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5700" y="4524607"/>
                <a:ext cx="4505740" cy="101566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B81F7CE-9C9B-DD4A-8E84-83A672423A09}"/>
                  </a:ext>
                </a:extLst>
              </p:cNvPr>
              <p:cNvSpPr txBox="1"/>
              <p:nvPr/>
            </p:nvSpPr>
            <p:spPr>
              <a:xfrm>
                <a:off x="7015700" y="5758137"/>
                <a:ext cx="4505740" cy="40011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CA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charset="0"/>
                        </a:rPr>
                        <m:t>𝑊</m:t>
                      </m:r>
                      <m:r>
                        <a:rPr lang="en-US" sz="2000" i="1">
                          <a:latin typeface="Cambria Math" charset="0"/>
                        </a:rPr>
                        <m:t>−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𝜂</m:t>
                      </m:r>
                      <m:acc>
                        <m:accPr>
                          <m:chr m:val="̃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B81F7CE-9C9B-DD4A-8E84-83A672423A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5700" y="5758137"/>
                <a:ext cx="4505740" cy="400110"/>
              </a:xfrm>
              <a:prstGeom prst="rect">
                <a:avLst/>
              </a:prstGeom>
              <a:blipFill>
                <a:blip r:embed="rId9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C11ADB3-F09C-B648-AC7D-FDB9BDB47F78}"/>
                  </a:ext>
                </a:extLst>
              </p:cNvPr>
              <p:cNvSpPr txBox="1"/>
              <p:nvPr/>
            </p:nvSpPr>
            <p:spPr>
              <a:xfrm>
                <a:off x="727048" y="4110375"/>
                <a:ext cx="55015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𝒘</m:t>
                      </m:r>
                    </m:oMath>
                  </m:oMathPara>
                </a14:m>
                <a:endParaRPr lang="en-US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C11ADB3-F09C-B648-AC7D-FDB9BDB47F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048" y="4110375"/>
                <a:ext cx="550151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Oval 2">
            <a:extLst>
              <a:ext uri="{FF2B5EF4-FFF2-40B4-BE49-F238E27FC236}">
                <a16:creationId xmlns:a16="http://schemas.microsoft.com/office/drawing/2014/main" id="{7CC14A22-A15A-D245-8D5A-A60A9ADC560F}"/>
              </a:ext>
            </a:extLst>
          </p:cNvPr>
          <p:cNvSpPr/>
          <p:nvPr/>
        </p:nvSpPr>
        <p:spPr>
          <a:xfrm>
            <a:off x="2555288" y="4220393"/>
            <a:ext cx="154899" cy="148135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B08DC30-EC89-4F42-9925-D8813D6D0F36}"/>
                  </a:ext>
                </a:extLst>
              </p:cNvPr>
              <p:cNvSpPr txBox="1"/>
              <p:nvPr/>
            </p:nvSpPr>
            <p:spPr>
              <a:xfrm>
                <a:off x="5222999" y="3429000"/>
                <a:ext cx="452368" cy="79028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800" b="1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b="1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</m:acc>
                  </m:oMath>
                </a14:m>
                <a:r>
                  <a:rPr lang="en-US" b="1" dirty="0">
                    <a:solidFill>
                      <a:schemeClr val="accent3"/>
                    </a:solidFill>
                  </a:rPr>
                  <a:t> </a:t>
                </a:r>
                <a:endParaRPr lang="en-IN" b="1" dirty="0"/>
              </a:p>
              <a:p>
                <a:endParaRPr lang="en-US" b="1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B08DC30-EC89-4F42-9925-D8813D6D0F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2999" y="3429000"/>
                <a:ext cx="452368" cy="790281"/>
              </a:xfrm>
              <a:prstGeom prst="rect">
                <a:avLst/>
              </a:prstGeom>
              <a:blipFill>
                <a:blip r:embed="rId11"/>
                <a:stretch>
                  <a:fillRect l="-277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4786ED1-5B2A-0644-92F2-A0F866577405}"/>
                  </a:ext>
                </a:extLst>
              </p:cNvPr>
              <p:cNvSpPr txBox="1"/>
              <p:nvPr/>
            </p:nvSpPr>
            <p:spPr>
              <a:xfrm>
                <a:off x="2472829" y="3881758"/>
                <a:ext cx="465192" cy="37766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𝑾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4786ED1-5B2A-0644-92F2-A0F8665774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2829" y="3881758"/>
                <a:ext cx="465192" cy="37766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itle 1">
            <a:extLst>
              <a:ext uri="{FF2B5EF4-FFF2-40B4-BE49-F238E27FC236}">
                <a16:creationId xmlns:a16="http://schemas.microsoft.com/office/drawing/2014/main" id="{292161BB-4840-4C46-B71D-46E9D3295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</p:spPr>
        <p:txBody>
          <a:bodyPr/>
          <a:lstStyle/>
          <a:p>
            <a:r>
              <a:rPr lang="en-US" b="1" dirty="0" err="1"/>
              <a:t>Nesterov</a:t>
            </a:r>
            <a:r>
              <a:rPr lang="en-US" b="1" dirty="0"/>
              <a:t> Momentum visually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2730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" grpId="0" animBg="1"/>
      <p:bldP spid="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BDF20F9-CF4F-1345-8ABD-9BFF4FFC7E1A}"/>
              </a:ext>
            </a:extLst>
          </p:cNvPr>
          <p:cNvCxnSpPr>
            <a:cxnSpLocks/>
          </p:cNvCxnSpPr>
          <p:nvPr/>
        </p:nvCxnSpPr>
        <p:spPr>
          <a:xfrm flipV="1">
            <a:off x="1414909" y="3114749"/>
            <a:ext cx="4240196" cy="1414963"/>
          </a:xfrm>
          <a:prstGeom prst="straightConnector1">
            <a:avLst/>
          </a:prstGeom>
          <a:ln w="38100">
            <a:solidFill>
              <a:schemeClr val="accent3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82426E2-5376-3A41-8541-981B11A4F8D8}"/>
              </a:ext>
            </a:extLst>
          </p:cNvPr>
          <p:cNvCxnSpPr>
            <a:cxnSpLocks/>
          </p:cNvCxnSpPr>
          <p:nvPr/>
        </p:nvCxnSpPr>
        <p:spPr>
          <a:xfrm flipV="1">
            <a:off x="1378226" y="1972491"/>
            <a:ext cx="3798075" cy="2559754"/>
          </a:xfrm>
          <a:prstGeom prst="straightConnector1">
            <a:avLst/>
          </a:prstGeom>
          <a:ln w="38100">
            <a:solidFill>
              <a:schemeClr val="accent4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F4452E-85D1-B746-B0F2-17DA1C71C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24</a:t>
            </a:fld>
            <a:endParaRPr lang="en-US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5B9358D-2AA9-414A-AF4D-737E9DE15EA3}"/>
              </a:ext>
            </a:extLst>
          </p:cNvPr>
          <p:cNvCxnSpPr>
            <a:cxnSpLocks/>
            <a:endCxn id="14" idx="0"/>
          </p:cNvCxnSpPr>
          <p:nvPr/>
        </p:nvCxnSpPr>
        <p:spPr>
          <a:xfrm flipV="1">
            <a:off x="1378226" y="1298631"/>
            <a:ext cx="2437480" cy="3233616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E125EC7-7722-7949-A753-1AEF9932563C}"/>
              </a:ext>
            </a:extLst>
          </p:cNvPr>
          <p:cNvCxnSpPr>
            <a:cxnSpLocks/>
          </p:cNvCxnSpPr>
          <p:nvPr/>
        </p:nvCxnSpPr>
        <p:spPr>
          <a:xfrm>
            <a:off x="1414909" y="4549231"/>
            <a:ext cx="2207047" cy="1598875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9CBDFFD-8636-5F47-AA86-582E3E2421DF}"/>
                  </a:ext>
                </a:extLst>
              </p:cNvPr>
              <p:cNvSpPr txBox="1"/>
              <p:nvPr/>
            </p:nvSpPr>
            <p:spPr>
              <a:xfrm>
                <a:off x="7015700" y="1298631"/>
                <a:ext cx="4505740" cy="1015663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endParaRPr lang="en-US" sz="2000" i="1" dirty="0">
                  <a:solidFill>
                    <a:schemeClr val="tx1"/>
                  </a:solidFill>
                  <a:latin typeface="+mj-lt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𝜈</m:t>
                      </m:r>
                      <m:r>
                        <a:rPr 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𝛼𝜈</m:t>
                      </m:r>
                      <m:r>
                        <a:rPr 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+(1−</m:t>
                      </m:r>
                      <m:r>
                        <a:rPr 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 </m:t>
                      </m:r>
                      <m:r>
                        <a:rPr 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  <a:latin typeface="+mj-lt"/>
                </a:endParaRPr>
              </a:p>
              <a:p>
                <a:endParaRPr lang="en-US" sz="20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9CBDFFD-8636-5F47-AA86-582E3E2421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5700" y="1298631"/>
                <a:ext cx="4505740" cy="101566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7E31854-F52F-C544-9056-519FF0C6EC4D}"/>
                  </a:ext>
                </a:extLst>
              </p:cNvPr>
              <p:cNvSpPr txBox="1"/>
              <p:nvPr/>
            </p:nvSpPr>
            <p:spPr>
              <a:xfrm>
                <a:off x="3584713" y="1298631"/>
                <a:ext cx="46198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𝒈</m:t>
                      </m:r>
                    </m:oMath>
                  </m:oMathPara>
                </a14:m>
                <a:endParaRPr lang="en-US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7E31854-F52F-C544-9056-519FF0C6EC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4713" y="1298631"/>
                <a:ext cx="461986" cy="461665"/>
              </a:xfrm>
              <a:prstGeom prst="rect">
                <a:avLst/>
              </a:prstGeom>
              <a:blipFill>
                <a:blip r:embed="rId3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4CC3633-68E2-3E44-9B7D-41E91F37B4FE}"/>
                  </a:ext>
                </a:extLst>
              </p:cNvPr>
              <p:cNvSpPr txBox="1"/>
              <p:nvPr/>
            </p:nvSpPr>
            <p:spPr>
              <a:xfrm>
                <a:off x="7030906" y="3159695"/>
                <a:ext cx="4505740" cy="1147045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endParaRPr lang="en-US" sz="2000" i="1" dirty="0">
                  <a:solidFill>
                    <a:schemeClr val="tx1"/>
                  </a:solidFill>
                  <a:latin typeface="+mj-lt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acc>
                      <m:r>
                        <a:rPr lang="en-CA" sz="2000" i="1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CA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CA" sz="2000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CA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CA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CA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𝛻</m:t>
                              </m:r>
                            </m:e>
                            <m:sub>
                              <m:r>
                                <a:rPr lang="en-CA" sz="200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sub>
                          </m:sSub>
                          <m:r>
                            <a:rPr lang="en-CA" sz="2000" i="1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CA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CA" sz="2000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CA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CA" sz="2000" i="1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acc>
                                <m:accPr>
                                  <m:chr m:val="̃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</m:acc>
                            </m:e>
                          </m:d>
                          <m:r>
                            <a:rPr lang="en-CA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CA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4CC3633-68E2-3E44-9B7D-41E91F37B4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0906" y="3159695"/>
                <a:ext cx="4505740" cy="114704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2DE0623-652A-254A-A972-3D169D6CD3C7}"/>
                  </a:ext>
                </a:extLst>
              </p:cNvPr>
              <p:cNvSpPr txBox="1"/>
              <p:nvPr/>
            </p:nvSpPr>
            <p:spPr>
              <a:xfrm>
                <a:off x="2857037" y="5692555"/>
                <a:ext cx="48122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𝒗</m:t>
                      </m:r>
                    </m:oMath>
                  </m:oMathPara>
                </a14:m>
                <a:endParaRPr lang="en-US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2DE0623-652A-254A-A972-3D169D6CD3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7037" y="5692555"/>
                <a:ext cx="481221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C231173-A260-F34A-8B32-668468EA43E5}"/>
                  </a:ext>
                </a:extLst>
              </p:cNvPr>
              <p:cNvSpPr txBox="1"/>
              <p:nvPr/>
            </p:nvSpPr>
            <p:spPr>
              <a:xfrm>
                <a:off x="7015700" y="2546927"/>
                <a:ext cx="4505740" cy="407869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acc>
                      <m:r>
                        <a:rPr lang="en-CA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charset="0"/>
                        </a:rPr>
                        <m:t>𝑊</m:t>
                      </m:r>
                      <m:r>
                        <a:rPr lang="en-US" sz="2000" i="1">
                          <a:latin typeface="Cambria Math" charset="0"/>
                        </a:rPr>
                        <m:t>−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en-US" sz="2000" i="1">
                          <a:latin typeface="Cambria Math" charset="0"/>
                        </a:rPr>
                        <m:t>𝜈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C231173-A260-F34A-8B32-668468EA43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5700" y="2546927"/>
                <a:ext cx="4505740" cy="407869"/>
              </a:xfrm>
              <a:prstGeom prst="rect">
                <a:avLst/>
              </a:prstGeom>
              <a:blipFill>
                <a:blip r:embed="rId6"/>
                <a:stretch>
                  <a:fillRect t="-8955" b="-746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A3A988D-BA1C-8A4F-9B47-EB9E149BFACB}"/>
                  </a:ext>
                </a:extLst>
              </p:cNvPr>
              <p:cNvSpPr txBox="1"/>
              <p:nvPr/>
            </p:nvSpPr>
            <p:spPr>
              <a:xfrm>
                <a:off x="5001046" y="2122528"/>
                <a:ext cx="461985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2400" b="1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1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</m:acc>
                    </m:oMath>
                  </m:oMathPara>
                </a14:m>
                <a:endParaRPr lang="en-US" b="1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A3A988D-BA1C-8A4F-9B47-EB9E149BFA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1046" y="2122528"/>
                <a:ext cx="461985" cy="461665"/>
              </a:xfrm>
              <a:prstGeom prst="rect">
                <a:avLst/>
              </a:prstGeom>
              <a:blipFill>
                <a:blip r:embed="rId7"/>
                <a:stretch>
                  <a:fillRect r="-11842" b="-1052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71A567E-D660-0140-AC0A-D181D3868923}"/>
                  </a:ext>
                </a:extLst>
              </p:cNvPr>
              <p:cNvSpPr txBox="1"/>
              <p:nvPr/>
            </p:nvSpPr>
            <p:spPr>
              <a:xfrm>
                <a:off x="7015700" y="4524607"/>
                <a:ext cx="4505740" cy="1015663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endParaRPr lang="en-US" sz="2000" i="1" dirty="0">
                  <a:solidFill>
                    <a:schemeClr val="tx1"/>
                  </a:solidFill>
                  <a:latin typeface="+mj-lt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sz="2000" i="1">
                          <a:latin typeface="Cambria Math" charset="0"/>
                        </a:rPr>
                        <m:t>=</m:t>
                      </m:r>
                      <m:r>
                        <a:rPr lang="en-US" sz="2000" i="1">
                          <a:latin typeface="Cambria Math" charset="0"/>
                        </a:rPr>
                        <m:t>𝛼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̃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sz="2000" i="1">
                          <a:latin typeface="Cambria Math" charset="0"/>
                        </a:rPr>
                        <m:t>+(1−</m:t>
                      </m:r>
                      <m:r>
                        <a:rPr lang="en-US" sz="2000" i="1">
                          <a:latin typeface="Cambria Math" charset="0"/>
                        </a:rPr>
                        <m:t>𝛼</m:t>
                      </m:r>
                      <m:r>
                        <a:rPr lang="en-US" sz="2000" i="1">
                          <a:latin typeface="Cambria Math" charset="0"/>
                        </a:rPr>
                        <m:t>)</m:t>
                      </m:r>
                      <m:acc>
                        <m:accPr>
                          <m:chr m:val="̃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acc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  <a:latin typeface="+mj-lt"/>
                </a:endParaRPr>
              </a:p>
              <a:p>
                <a:endParaRPr lang="en-US" sz="20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71A567E-D660-0140-AC0A-D181D38689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5700" y="4524607"/>
                <a:ext cx="4505740" cy="101566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B81F7CE-9C9B-DD4A-8E84-83A672423A09}"/>
                  </a:ext>
                </a:extLst>
              </p:cNvPr>
              <p:cNvSpPr txBox="1"/>
              <p:nvPr/>
            </p:nvSpPr>
            <p:spPr>
              <a:xfrm>
                <a:off x="7015700" y="5758137"/>
                <a:ext cx="4505740" cy="40011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CA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charset="0"/>
                        </a:rPr>
                        <m:t>𝑊</m:t>
                      </m:r>
                      <m:r>
                        <a:rPr lang="en-US" sz="2000" i="1">
                          <a:latin typeface="Cambria Math" charset="0"/>
                        </a:rPr>
                        <m:t>−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𝜂</m:t>
                      </m:r>
                      <m:acc>
                        <m:accPr>
                          <m:chr m:val="̃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B81F7CE-9C9B-DD4A-8E84-83A672423A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5700" y="5758137"/>
                <a:ext cx="4505740" cy="400110"/>
              </a:xfrm>
              <a:prstGeom prst="rect">
                <a:avLst/>
              </a:prstGeom>
              <a:blipFill>
                <a:blip r:embed="rId9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C11ADB3-F09C-B648-AC7D-FDB9BDB47F78}"/>
                  </a:ext>
                </a:extLst>
              </p:cNvPr>
              <p:cNvSpPr txBox="1"/>
              <p:nvPr/>
            </p:nvSpPr>
            <p:spPr>
              <a:xfrm>
                <a:off x="727048" y="4110375"/>
                <a:ext cx="55015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𝒘</m:t>
                      </m:r>
                    </m:oMath>
                  </m:oMathPara>
                </a14:m>
                <a:endParaRPr lang="en-US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C11ADB3-F09C-B648-AC7D-FDB9BDB47F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048" y="4110375"/>
                <a:ext cx="550151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Oval 2">
            <a:extLst>
              <a:ext uri="{FF2B5EF4-FFF2-40B4-BE49-F238E27FC236}">
                <a16:creationId xmlns:a16="http://schemas.microsoft.com/office/drawing/2014/main" id="{7CC14A22-A15A-D245-8D5A-A60A9ADC560F}"/>
              </a:ext>
            </a:extLst>
          </p:cNvPr>
          <p:cNvSpPr/>
          <p:nvPr/>
        </p:nvSpPr>
        <p:spPr>
          <a:xfrm>
            <a:off x="2599805" y="3562777"/>
            <a:ext cx="154899" cy="148135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B08DC30-EC89-4F42-9925-D8813D6D0F36}"/>
                  </a:ext>
                </a:extLst>
              </p:cNvPr>
              <p:cNvSpPr txBox="1"/>
              <p:nvPr/>
            </p:nvSpPr>
            <p:spPr>
              <a:xfrm>
                <a:off x="5234503" y="3320094"/>
                <a:ext cx="967316" cy="79028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r>
                  <a:rPr lang="en-US" b="1" dirty="0">
                    <a:solidFill>
                      <a:schemeClr val="accent3"/>
                    </a:solidFill>
                  </a:rPr>
                  <a:t> </a:t>
                </a:r>
                <a:r>
                  <a:rPr lang="en-IN" b="1" dirty="0">
                    <a:solidFill>
                      <a:schemeClr val="bg2">
                        <a:lumMod val="50000"/>
                      </a:schemeClr>
                    </a:solidFill>
                  </a:rPr>
                  <a:t>→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b="1" i="1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</m:acc>
                  </m:oMath>
                </a14:m>
                <a:endParaRPr lang="en-IN" b="1" dirty="0"/>
              </a:p>
              <a:p>
                <a:endParaRPr lang="en-US" b="1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B08DC30-EC89-4F42-9925-D8813D6D0F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4503" y="3320094"/>
                <a:ext cx="967316" cy="79028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4786ED1-5B2A-0644-92F2-A0F866577405}"/>
                  </a:ext>
                </a:extLst>
              </p:cNvPr>
              <p:cNvSpPr txBox="1"/>
              <p:nvPr/>
            </p:nvSpPr>
            <p:spPr>
              <a:xfrm>
                <a:off x="2444658" y="3781273"/>
                <a:ext cx="465192" cy="37766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b="1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4786ED1-5B2A-0644-92F2-A0F8665774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4658" y="3781273"/>
                <a:ext cx="465192" cy="377667"/>
              </a:xfrm>
              <a:prstGeom prst="rect">
                <a:avLst/>
              </a:prstGeom>
              <a:blipFill>
                <a:blip r:embed="rId12"/>
                <a:stretch>
                  <a:fillRect t="-3226" r="-131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CE61FD72-F9E3-45ED-AA73-B0AAA9447DF2}"/>
              </a:ext>
            </a:extLst>
          </p:cNvPr>
          <p:cNvSpPr/>
          <p:nvPr/>
        </p:nvSpPr>
        <p:spPr>
          <a:xfrm>
            <a:off x="386300" y="1024688"/>
            <a:ext cx="6629400" cy="5417057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75FAD2A-6DB8-4AF9-85C7-E9AA85182E35}"/>
              </a:ext>
            </a:extLst>
          </p:cNvPr>
          <p:cNvSpPr/>
          <p:nvPr/>
        </p:nvSpPr>
        <p:spPr>
          <a:xfrm>
            <a:off x="2596966" y="3560244"/>
            <a:ext cx="154899" cy="148135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EFB3863-389F-4FB3-87FB-B4473CC3E504}"/>
                  </a:ext>
                </a:extLst>
              </p:cNvPr>
              <p:cNvSpPr txBox="1"/>
              <p:nvPr/>
            </p:nvSpPr>
            <p:spPr>
              <a:xfrm>
                <a:off x="2230846" y="3798257"/>
                <a:ext cx="905856" cy="3776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b="1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EFB3863-389F-4FB3-87FB-B4473CC3E5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0846" y="3798257"/>
                <a:ext cx="905856" cy="377667"/>
              </a:xfrm>
              <a:prstGeom prst="rect">
                <a:avLst/>
              </a:prstGeom>
              <a:blipFill>
                <a:blip r:embed="rId13"/>
                <a:stretch>
                  <a:fillRect t="-3226" r="-2349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98F86C5-38D5-43C9-80E8-CC6BF75D3044}"/>
              </a:ext>
            </a:extLst>
          </p:cNvPr>
          <p:cNvCxnSpPr>
            <a:cxnSpLocks/>
          </p:cNvCxnSpPr>
          <p:nvPr/>
        </p:nvCxnSpPr>
        <p:spPr>
          <a:xfrm flipV="1">
            <a:off x="2677837" y="2247314"/>
            <a:ext cx="4240196" cy="1414963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96CB339-7ED1-488A-8762-DC6C83EE5329}"/>
              </a:ext>
            </a:extLst>
          </p:cNvPr>
          <p:cNvCxnSpPr>
            <a:cxnSpLocks/>
          </p:cNvCxnSpPr>
          <p:nvPr/>
        </p:nvCxnSpPr>
        <p:spPr>
          <a:xfrm flipV="1">
            <a:off x="2641154" y="431196"/>
            <a:ext cx="2437480" cy="323361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5B54623-3687-4753-8D08-917ADA7074CB}"/>
              </a:ext>
            </a:extLst>
          </p:cNvPr>
          <p:cNvCxnSpPr>
            <a:cxnSpLocks/>
          </p:cNvCxnSpPr>
          <p:nvPr/>
        </p:nvCxnSpPr>
        <p:spPr>
          <a:xfrm>
            <a:off x="2677837" y="3681796"/>
            <a:ext cx="2207047" cy="159887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9" name="Title 1">
            <a:extLst>
              <a:ext uri="{FF2B5EF4-FFF2-40B4-BE49-F238E27FC236}">
                <a16:creationId xmlns:a16="http://schemas.microsoft.com/office/drawing/2014/main" id="{FB50E80C-E5BB-4AD9-A546-07ACE6B15E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</p:spPr>
        <p:txBody>
          <a:bodyPr/>
          <a:lstStyle/>
          <a:p>
            <a:r>
              <a:rPr lang="en-US" b="1"/>
              <a:t>(contd.)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9424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1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Nesterov</a:t>
            </a:r>
            <a:r>
              <a:rPr lang="en-US" dirty="0"/>
              <a:t> Momentum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Apply an </a:t>
            </a:r>
            <a:r>
              <a:rPr lang="en-US" sz="2400" dirty="0">
                <a:solidFill>
                  <a:srgbClr val="0000FF"/>
                </a:solidFill>
              </a:rPr>
              <a:t>interim</a:t>
            </a:r>
            <a:r>
              <a:rPr lang="en-US" sz="2400" dirty="0"/>
              <a:t> update:</a:t>
            </a:r>
          </a:p>
          <a:p>
            <a:endParaRPr lang="en-US" sz="2400" dirty="0"/>
          </a:p>
          <a:p>
            <a:r>
              <a:rPr lang="en-US" sz="2400" dirty="0"/>
              <a:t>Perform a correction based on gradient at the interim point:</a:t>
            </a:r>
          </a:p>
          <a:p>
            <a:endParaRPr lang="en-US" sz="24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25</a:t>
            </a:fld>
            <a:endParaRPr lang="en-US"/>
          </a:p>
        </p:txBody>
      </p:sp>
      <p:sp>
        <p:nvSpPr>
          <p:cNvPr id="9" name="Cloud Callout 8"/>
          <p:cNvSpPr/>
          <p:nvPr/>
        </p:nvSpPr>
        <p:spPr>
          <a:xfrm>
            <a:off x="7463693" y="4880439"/>
            <a:ext cx="4278923" cy="1445846"/>
          </a:xfrm>
          <a:prstGeom prst="cloudCallout">
            <a:avLst>
              <a:gd name="adj1" fmla="val -62143"/>
              <a:gd name="adj2" fmla="val -30743"/>
            </a:avLst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Momentum based on look-ahead slope</a:t>
            </a:r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/>
        </p:nvGraphicFramePr>
        <p:xfrm>
          <a:off x="5019921" y="4338856"/>
          <a:ext cx="1677987" cy="396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0" name="Equation" r:id="rId4" imgW="698500" imgH="165100" progId="Equation.3">
                  <p:embed/>
                </p:oleObj>
              </mc:Choice>
              <mc:Fallback>
                <p:oleObj name="Equation" r:id="rId4" imgW="698500" imgH="165100" progId="Equation.3">
                  <p:embed/>
                  <p:pic>
                    <p:nvPicPr>
                      <p:cNvPr id="11" name="Object 10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019921" y="4338856"/>
                        <a:ext cx="1677987" cy="396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8C0FADA-429E-724C-BE7A-C7154D0950BD}"/>
                  </a:ext>
                </a:extLst>
              </p:cNvPr>
              <p:cNvSpPr txBox="1"/>
              <p:nvPr/>
            </p:nvSpPr>
            <p:spPr>
              <a:xfrm>
                <a:off x="5035883" y="1700263"/>
                <a:ext cx="1847172" cy="3785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sz="24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acc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CA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𝜈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8C0FADA-429E-724C-BE7A-C7154D0950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5883" y="1700263"/>
                <a:ext cx="1847172" cy="378502"/>
              </a:xfrm>
              <a:prstGeom prst="rect">
                <a:avLst/>
              </a:prstGeom>
              <a:blipFill>
                <a:blip r:embed="rId6"/>
                <a:stretch>
                  <a:fillRect l="-3425" t="-12903" r="-1370" b="-354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83E483B-D0C8-AA4D-8773-7A00F7F7BAA2}"/>
                  </a:ext>
                </a:extLst>
              </p:cNvPr>
              <p:cNvSpPr txBox="1"/>
              <p:nvPr/>
            </p:nvSpPr>
            <p:spPr>
              <a:xfrm>
                <a:off x="3590891" y="2906228"/>
                <a:ext cx="4496744" cy="10455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800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CA" sz="28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CA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CA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CA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CA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CA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𝛻</m:t>
                              </m:r>
                            </m:e>
                            <m:sub>
                              <m:r>
                                <a:rPr lang="en-CA" sz="28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sub>
                          </m:sSub>
                          <m:r>
                            <a:rPr lang="en-CA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CA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CA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CA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CA" sz="2800" b="0" i="1" smtClean="0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acc>
                                <m:accPr>
                                  <m:chr m:val="̃"/>
                                  <m:ctrlPr>
                                    <a:rPr lang="en-CA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𝑊</m:t>
                                  </m:r>
                                </m:e>
                              </m:acc>
                            </m:e>
                          </m:d>
                          <m:r>
                            <a:rPr lang="en-CA" sz="2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CA" sz="2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583E483B-D0C8-AA4D-8773-7A00F7F7BA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0891" y="2906228"/>
                <a:ext cx="4496744" cy="1045543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0D8B7003-5E87-7E46-8A5F-F0704110438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19920" y="5122816"/>
            <a:ext cx="1677987" cy="2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0533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0163" y="983807"/>
            <a:ext cx="10327008" cy="2111143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Challenges in Optimization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Momentum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b="1" dirty="0"/>
              <a:t>Adaptive Learning Rate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Adam</a:t>
            </a:r>
          </a:p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8629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Adaptive Learning Rates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Content Placeholder 37"/>
              <p:cNvSpPr>
                <a:spLocks noGrp="1"/>
              </p:cNvSpPr>
              <p:nvPr>
                <p:ph idx="1"/>
              </p:nvPr>
            </p:nvSpPr>
            <p:spPr>
              <a:xfrm>
                <a:off x="1981200" y="5039221"/>
                <a:ext cx="8229600" cy="1323977"/>
              </a:xfrm>
            </p:spPr>
            <p:txBody>
              <a:bodyPr>
                <a:noAutofit/>
              </a:bodyPr>
              <a:lstStyle/>
              <a:p>
                <a:r>
                  <a:rPr lang="en-US" sz="260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Oscillations</a:t>
                </a:r>
                <a:r>
                  <a:rPr lang="en-US" sz="2600" dirty="0"/>
                  <a:t> along vertical direction</a:t>
                </a:r>
              </a:p>
              <a:p>
                <a:pPr lvl="1"/>
                <a:r>
                  <a:rPr lang="en-US" sz="2400" dirty="0"/>
                  <a:t>Learning must be </a:t>
                </a:r>
                <a:r>
                  <a:rPr lang="en-US" sz="240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slower</a:t>
                </a:r>
                <a:r>
                  <a:rPr lang="en-US" sz="2400" dirty="0"/>
                  <a:t> along parameter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CA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2400" dirty="0"/>
              </a:p>
              <a:p>
                <a:r>
                  <a:rPr lang="en-US" sz="2600" dirty="0"/>
                  <a:t>Use a different learning rate for each parameter?</a:t>
                </a:r>
              </a:p>
            </p:txBody>
          </p:sp>
        </mc:Choice>
        <mc:Fallback xmlns="">
          <p:sp>
            <p:nvSpPr>
              <p:cNvPr id="38" name="Content Placeholder 3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81200" y="5039221"/>
                <a:ext cx="8229600" cy="1323977"/>
              </a:xfrm>
              <a:blipFill>
                <a:blip r:embed="rId3"/>
                <a:stretch>
                  <a:fillRect l="-1387" t="-3774" b="-169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27</a:t>
            </a:fld>
            <a:endParaRPr lang="en-US"/>
          </a:p>
        </p:txBody>
      </p:sp>
      <p:cxnSp>
        <p:nvCxnSpPr>
          <p:cNvPr id="40" name="Straight Arrow Connector 39"/>
          <p:cNvCxnSpPr/>
          <p:nvPr/>
        </p:nvCxnSpPr>
        <p:spPr>
          <a:xfrm flipV="1">
            <a:off x="2289740" y="1561363"/>
            <a:ext cx="0" cy="2936278"/>
          </a:xfrm>
          <a:prstGeom prst="straightConnector1">
            <a:avLst/>
          </a:prstGeom>
          <a:ln w="3175" cmpd="sng">
            <a:solidFill>
              <a:schemeClr val="bg1">
                <a:lumMod val="50000"/>
              </a:schemeClr>
            </a:solidFill>
            <a:prstDash val="dash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29" name="Group 28"/>
          <p:cNvGrpSpPr>
            <a:grpSpLocks noChangeAspect="1"/>
          </p:cNvGrpSpPr>
          <p:nvPr/>
        </p:nvGrpSpPr>
        <p:grpSpPr>
          <a:xfrm>
            <a:off x="2763925" y="1561363"/>
            <a:ext cx="6953805" cy="2719194"/>
            <a:chOff x="1663090" y="1797052"/>
            <a:chExt cx="5794853" cy="2265995"/>
          </a:xfrm>
        </p:grpSpPr>
        <p:sp>
          <p:nvSpPr>
            <p:cNvPr id="30" name="Oval 29"/>
            <p:cNvSpPr/>
            <p:nvPr/>
          </p:nvSpPr>
          <p:spPr>
            <a:xfrm>
              <a:off x="3685566" y="2635250"/>
              <a:ext cx="1841500" cy="5715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Oval 30"/>
            <p:cNvSpPr>
              <a:spLocks noChangeAspect="1"/>
            </p:cNvSpPr>
            <p:nvPr/>
          </p:nvSpPr>
          <p:spPr>
            <a:xfrm>
              <a:off x="3288690" y="2428877"/>
              <a:ext cx="2600262" cy="101679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Oval 31"/>
            <p:cNvSpPr>
              <a:spLocks noChangeAspect="1"/>
            </p:cNvSpPr>
            <p:nvPr/>
          </p:nvSpPr>
          <p:spPr>
            <a:xfrm>
              <a:off x="2694965" y="2200276"/>
              <a:ext cx="3714650" cy="145256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Oval 32"/>
            <p:cNvSpPr>
              <a:spLocks noChangeAspect="1"/>
            </p:cNvSpPr>
            <p:nvPr/>
          </p:nvSpPr>
          <p:spPr>
            <a:xfrm>
              <a:off x="2134049" y="1978026"/>
              <a:ext cx="4829044" cy="188832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Oval 33"/>
            <p:cNvSpPr>
              <a:spLocks noChangeAspect="1"/>
            </p:cNvSpPr>
            <p:nvPr/>
          </p:nvSpPr>
          <p:spPr>
            <a:xfrm>
              <a:off x="1663090" y="1797052"/>
              <a:ext cx="5794853" cy="226599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35" name="Straight Arrow Connector 34"/>
          <p:cNvCxnSpPr/>
          <p:nvPr/>
        </p:nvCxnSpPr>
        <p:spPr>
          <a:xfrm flipV="1">
            <a:off x="3831993" y="2045233"/>
            <a:ext cx="1034413" cy="1494473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6" name="Oval 35"/>
          <p:cNvSpPr/>
          <p:nvPr/>
        </p:nvSpPr>
        <p:spPr>
          <a:xfrm>
            <a:off x="6192367" y="2847893"/>
            <a:ext cx="149404" cy="146304"/>
          </a:xfrm>
          <a:prstGeom prst="ellipse">
            <a:avLst/>
          </a:prstGeom>
          <a:solidFill>
            <a:srgbClr val="FF6600"/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7" name="Straight Arrow Connector 36"/>
          <p:cNvCxnSpPr/>
          <p:nvPr/>
        </p:nvCxnSpPr>
        <p:spPr>
          <a:xfrm>
            <a:off x="4866406" y="2045233"/>
            <a:ext cx="597617" cy="1494473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V="1">
            <a:off x="5464022" y="2045232"/>
            <a:ext cx="298808" cy="1494474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rot="240000">
            <a:off x="5748404" y="2045233"/>
            <a:ext cx="168079" cy="1343599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V="1">
            <a:off x="5888501" y="2319553"/>
            <a:ext cx="154462" cy="1073504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rot="21480000">
            <a:off x="6051745" y="2319553"/>
            <a:ext cx="9894" cy="933449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5701746" y="4795937"/>
            <a:ext cx="950471" cy="0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 flipH="1" flipV="1">
            <a:off x="1948631" y="2703991"/>
            <a:ext cx="15876" cy="1433484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 rot="20236250">
            <a:off x="1251541" y="2259290"/>
            <a:ext cx="13941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Slow</a:t>
            </a:r>
            <a:endParaRPr lang="en-US" dirty="0"/>
          </a:p>
        </p:txBody>
      </p:sp>
      <p:sp>
        <p:nvSpPr>
          <p:cNvPr id="50" name="TextBox 49"/>
          <p:cNvSpPr txBox="1"/>
          <p:nvPr/>
        </p:nvSpPr>
        <p:spPr>
          <a:xfrm rot="20151943">
            <a:off x="6341771" y="4583323"/>
            <a:ext cx="13941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Fast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58907AA-CA1C-0740-9EC2-56F5AB944F24}"/>
                  </a:ext>
                </a:extLst>
              </p:cNvPr>
              <p:cNvSpPr txBox="1"/>
              <p:nvPr/>
            </p:nvSpPr>
            <p:spPr>
              <a:xfrm>
                <a:off x="5975100" y="1162117"/>
                <a:ext cx="733342" cy="338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2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CA" sz="2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CA" sz="2200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CA" sz="2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58907AA-CA1C-0740-9EC2-56F5AB944F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5100" y="1162117"/>
                <a:ext cx="733342" cy="338554"/>
              </a:xfrm>
              <a:prstGeom prst="rect">
                <a:avLst/>
              </a:prstGeom>
              <a:blipFill>
                <a:blip r:embed="rId4"/>
                <a:stretch>
                  <a:fillRect l="-6780" r="-13559" b="-370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80467F33-0793-BD40-ABA8-7D16F7CB945D}"/>
                  </a:ext>
                </a:extLst>
              </p:cNvPr>
              <p:cNvSpPr txBox="1"/>
              <p:nvPr/>
            </p:nvSpPr>
            <p:spPr>
              <a:xfrm rot="16200000">
                <a:off x="1702348" y="1609255"/>
                <a:ext cx="424732" cy="338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2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CA" sz="2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80467F33-0793-BD40-ABA8-7D16F7CB94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1702348" y="1609255"/>
                <a:ext cx="424732" cy="338554"/>
              </a:xfrm>
              <a:prstGeom prst="rect">
                <a:avLst/>
              </a:prstGeom>
              <a:blipFill>
                <a:blip r:embed="rId5"/>
                <a:stretch>
                  <a:fillRect t="-5714" r="-14286" b="-1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FC0A4048-5302-C349-B71F-330732894E47}"/>
                  </a:ext>
                </a:extLst>
              </p:cNvPr>
              <p:cNvSpPr txBox="1"/>
              <p:nvPr/>
            </p:nvSpPr>
            <p:spPr>
              <a:xfrm>
                <a:off x="9717730" y="4644878"/>
                <a:ext cx="418191" cy="338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2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CA" sz="2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FC0A4048-5302-C349-B71F-330732894E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7730" y="4644878"/>
                <a:ext cx="418191" cy="338554"/>
              </a:xfrm>
              <a:prstGeom prst="rect">
                <a:avLst/>
              </a:prstGeom>
              <a:blipFill>
                <a:blip r:embed="rId6"/>
                <a:stretch>
                  <a:fillRect l="-14706" r="-5882" b="-14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/>
          <p:cNvCxnSpPr/>
          <p:nvPr/>
        </p:nvCxnSpPr>
        <p:spPr>
          <a:xfrm flipV="1">
            <a:off x="2289738" y="4497641"/>
            <a:ext cx="7921062" cy="7616"/>
          </a:xfrm>
          <a:prstGeom prst="straightConnector1">
            <a:avLst/>
          </a:prstGeom>
          <a:ln w="6350" cmpd="sng">
            <a:solidFill>
              <a:schemeClr val="bg1">
                <a:lumMod val="50000"/>
              </a:schemeClr>
            </a:solidFill>
            <a:prstDash val="solid"/>
            <a:tailEnd type="arrow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82449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Adaptive Learning Rates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28</a:t>
            </a:fld>
            <a:endParaRPr lang="en-US"/>
          </a:p>
        </p:txBody>
      </p:sp>
      <p:cxnSp>
        <p:nvCxnSpPr>
          <p:cNvPr id="40" name="Straight Arrow Connector 39"/>
          <p:cNvCxnSpPr/>
          <p:nvPr/>
        </p:nvCxnSpPr>
        <p:spPr>
          <a:xfrm flipV="1">
            <a:off x="2289740" y="1561363"/>
            <a:ext cx="0" cy="2936278"/>
          </a:xfrm>
          <a:prstGeom prst="straightConnector1">
            <a:avLst/>
          </a:prstGeom>
          <a:ln w="3175" cmpd="sng">
            <a:solidFill>
              <a:schemeClr val="bg1">
                <a:lumMod val="50000"/>
              </a:schemeClr>
            </a:solidFill>
            <a:prstDash val="dash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29" name="Group 28"/>
          <p:cNvGrpSpPr>
            <a:grpSpLocks noChangeAspect="1"/>
          </p:cNvGrpSpPr>
          <p:nvPr/>
        </p:nvGrpSpPr>
        <p:grpSpPr>
          <a:xfrm>
            <a:off x="2763925" y="1561363"/>
            <a:ext cx="6953805" cy="2719194"/>
            <a:chOff x="1663090" y="1797052"/>
            <a:chExt cx="5794853" cy="2265995"/>
          </a:xfrm>
        </p:grpSpPr>
        <p:sp>
          <p:nvSpPr>
            <p:cNvPr id="30" name="Oval 29"/>
            <p:cNvSpPr/>
            <p:nvPr/>
          </p:nvSpPr>
          <p:spPr>
            <a:xfrm>
              <a:off x="3685566" y="2635250"/>
              <a:ext cx="1841500" cy="5715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Oval 30"/>
            <p:cNvSpPr>
              <a:spLocks noChangeAspect="1"/>
            </p:cNvSpPr>
            <p:nvPr/>
          </p:nvSpPr>
          <p:spPr>
            <a:xfrm>
              <a:off x="3288690" y="2428877"/>
              <a:ext cx="2600262" cy="101679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Oval 31"/>
            <p:cNvSpPr>
              <a:spLocks noChangeAspect="1"/>
            </p:cNvSpPr>
            <p:nvPr/>
          </p:nvSpPr>
          <p:spPr>
            <a:xfrm>
              <a:off x="2694965" y="2200276"/>
              <a:ext cx="3714650" cy="145256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Oval 32"/>
            <p:cNvSpPr>
              <a:spLocks noChangeAspect="1"/>
            </p:cNvSpPr>
            <p:nvPr/>
          </p:nvSpPr>
          <p:spPr>
            <a:xfrm>
              <a:off x="2134049" y="1978026"/>
              <a:ext cx="4829044" cy="188832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Oval 33"/>
            <p:cNvSpPr>
              <a:spLocks noChangeAspect="1"/>
            </p:cNvSpPr>
            <p:nvPr/>
          </p:nvSpPr>
          <p:spPr>
            <a:xfrm>
              <a:off x="1663090" y="1797052"/>
              <a:ext cx="5794853" cy="226599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35" name="Straight Arrow Connector 34"/>
          <p:cNvCxnSpPr/>
          <p:nvPr/>
        </p:nvCxnSpPr>
        <p:spPr>
          <a:xfrm flipV="1">
            <a:off x="3831993" y="2045233"/>
            <a:ext cx="1034413" cy="1494473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6" name="Oval 35"/>
          <p:cNvSpPr/>
          <p:nvPr/>
        </p:nvSpPr>
        <p:spPr>
          <a:xfrm>
            <a:off x="6192367" y="2847893"/>
            <a:ext cx="149404" cy="146304"/>
          </a:xfrm>
          <a:prstGeom prst="ellipse">
            <a:avLst/>
          </a:prstGeom>
          <a:solidFill>
            <a:srgbClr val="FF6600"/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6" name="Straight Arrow Connector 45"/>
          <p:cNvCxnSpPr/>
          <p:nvPr/>
        </p:nvCxnSpPr>
        <p:spPr>
          <a:xfrm>
            <a:off x="5701746" y="4795937"/>
            <a:ext cx="950471" cy="0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 flipH="1" flipV="1">
            <a:off x="1948631" y="2703991"/>
            <a:ext cx="15876" cy="1433484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 rot="20236250">
            <a:off x="1251541" y="2259290"/>
            <a:ext cx="13941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Slow</a:t>
            </a:r>
            <a:endParaRPr lang="en-US" dirty="0"/>
          </a:p>
        </p:txBody>
      </p:sp>
      <p:sp>
        <p:nvSpPr>
          <p:cNvPr id="50" name="TextBox 49"/>
          <p:cNvSpPr txBox="1"/>
          <p:nvPr/>
        </p:nvSpPr>
        <p:spPr>
          <a:xfrm rot="20151943">
            <a:off x="6341771" y="4583323"/>
            <a:ext cx="13941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Fast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58907AA-CA1C-0740-9EC2-56F5AB944F24}"/>
                  </a:ext>
                </a:extLst>
              </p:cNvPr>
              <p:cNvSpPr txBox="1"/>
              <p:nvPr/>
            </p:nvSpPr>
            <p:spPr>
              <a:xfrm>
                <a:off x="5975100" y="1162117"/>
                <a:ext cx="733342" cy="338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2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CA" sz="2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CA" sz="2200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CA" sz="2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58907AA-CA1C-0740-9EC2-56F5AB944F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5100" y="1162117"/>
                <a:ext cx="733342" cy="338554"/>
              </a:xfrm>
              <a:prstGeom prst="rect">
                <a:avLst/>
              </a:prstGeom>
              <a:blipFill>
                <a:blip r:embed="rId3"/>
                <a:stretch>
                  <a:fillRect l="-6780" r="-13559" b="-370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80467F33-0793-BD40-ABA8-7D16F7CB945D}"/>
                  </a:ext>
                </a:extLst>
              </p:cNvPr>
              <p:cNvSpPr txBox="1"/>
              <p:nvPr/>
            </p:nvSpPr>
            <p:spPr>
              <a:xfrm rot="16200000">
                <a:off x="1702348" y="1609255"/>
                <a:ext cx="424732" cy="338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2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CA" sz="2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80467F33-0793-BD40-ABA8-7D16F7CB94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1702348" y="1609255"/>
                <a:ext cx="424732" cy="338554"/>
              </a:xfrm>
              <a:prstGeom prst="rect">
                <a:avLst/>
              </a:prstGeom>
              <a:blipFill>
                <a:blip r:embed="rId4"/>
                <a:stretch>
                  <a:fillRect t="-5714" r="-14286" b="-1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FC0A4048-5302-C349-B71F-330732894E47}"/>
                  </a:ext>
                </a:extLst>
              </p:cNvPr>
              <p:cNvSpPr txBox="1"/>
              <p:nvPr/>
            </p:nvSpPr>
            <p:spPr>
              <a:xfrm>
                <a:off x="9717730" y="4644878"/>
                <a:ext cx="418191" cy="338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2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CA" sz="2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FC0A4048-5302-C349-B71F-330732894E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7730" y="4644878"/>
                <a:ext cx="418191" cy="338554"/>
              </a:xfrm>
              <a:prstGeom prst="rect">
                <a:avLst/>
              </a:prstGeom>
              <a:blipFill>
                <a:blip r:embed="rId5"/>
                <a:stretch>
                  <a:fillRect l="-14706" r="-5882" b="-14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2" name="Group 51">
            <a:extLst>
              <a:ext uri="{FF2B5EF4-FFF2-40B4-BE49-F238E27FC236}">
                <a16:creationId xmlns:a16="http://schemas.microsoft.com/office/drawing/2014/main" id="{367FAE16-620E-834B-A669-A8DF0A747639}"/>
              </a:ext>
            </a:extLst>
          </p:cNvPr>
          <p:cNvGrpSpPr/>
          <p:nvPr/>
        </p:nvGrpSpPr>
        <p:grpSpPr>
          <a:xfrm>
            <a:off x="3797031" y="2063632"/>
            <a:ext cx="1069375" cy="1494475"/>
            <a:chOff x="2982825" y="3034031"/>
            <a:chExt cx="1905346" cy="1878778"/>
          </a:xfrm>
        </p:grpSpPr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E8C58006-392A-5D4D-B806-692D757B694D}"/>
                </a:ext>
              </a:extLst>
            </p:cNvPr>
            <p:cNvCxnSpPr/>
            <p:nvPr/>
          </p:nvCxnSpPr>
          <p:spPr>
            <a:xfrm flipV="1">
              <a:off x="2982825" y="4912808"/>
              <a:ext cx="1905346" cy="1"/>
            </a:xfrm>
            <a:prstGeom prst="straightConnector1">
              <a:avLst/>
            </a:prstGeom>
            <a:ln>
              <a:solidFill>
                <a:srgbClr val="00B050"/>
              </a:solidFill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2858A4CD-270D-AA40-B073-DE0A0B4612FF}"/>
                </a:ext>
              </a:extLst>
            </p:cNvPr>
            <p:cNvCxnSpPr/>
            <p:nvPr/>
          </p:nvCxnSpPr>
          <p:spPr>
            <a:xfrm flipV="1">
              <a:off x="2982825" y="3034031"/>
              <a:ext cx="0" cy="1878777"/>
            </a:xfrm>
            <a:prstGeom prst="straightConnector1">
              <a:avLst/>
            </a:prstGeom>
            <a:ln>
              <a:solidFill>
                <a:srgbClr val="00B050"/>
              </a:solidFill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DF4E6987-75F1-8049-858A-380E1291D759}"/>
              </a:ext>
            </a:extLst>
          </p:cNvPr>
          <p:cNvGrpSpPr/>
          <p:nvPr/>
        </p:nvGrpSpPr>
        <p:grpSpPr>
          <a:xfrm>
            <a:off x="3794750" y="2567201"/>
            <a:ext cx="1468953" cy="981062"/>
            <a:chOff x="2982825" y="3034031"/>
            <a:chExt cx="1905346" cy="1878778"/>
          </a:xfrm>
        </p:grpSpPr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6175FD15-2C99-BF47-87AC-E6672851302A}"/>
                </a:ext>
              </a:extLst>
            </p:cNvPr>
            <p:cNvCxnSpPr/>
            <p:nvPr/>
          </p:nvCxnSpPr>
          <p:spPr>
            <a:xfrm flipV="1">
              <a:off x="2982825" y="4912808"/>
              <a:ext cx="1905346" cy="1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AB32F97A-EBE3-2B4A-B868-9C75742039F6}"/>
                </a:ext>
              </a:extLst>
            </p:cNvPr>
            <p:cNvCxnSpPr/>
            <p:nvPr/>
          </p:nvCxnSpPr>
          <p:spPr>
            <a:xfrm flipV="1">
              <a:off x="2982825" y="3034031"/>
              <a:ext cx="0" cy="1878777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FF8C51FA-3654-A141-BE7F-F7FFA36A39EA}"/>
              </a:ext>
            </a:extLst>
          </p:cNvPr>
          <p:cNvCxnSpPr>
            <a:cxnSpLocks/>
          </p:cNvCxnSpPr>
          <p:nvPr/>
        </p:nvCxnSpPr>
        <p:spPr>
          <a:xfrm flipV="1">
            <a:off x="3822972" y="2703991"/>
            <a:ext cx="1342242" cy="835715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29F2E1E7-3267-104A-86C4-C376F57012D6}"/>
              </a:ext>
            </a:extLst>
          </p:cNvPr>
          <p:cNvCxnSpPr/>
          <p:nvPr/>
        </p:nvCxnSpPr>
        <p:spPr>
          <a:xfrm>
            <a:off x="4866406" y="2045233"/>
            <a:ext cx="597617" cy="1494473"/>
          </a:xfrm>
          <a:prstGeom prst="straightConnector1">
            <a:avLst/>
          </a:prstGeom>
          <a:ln>
            <a:solidFill>
              <a:srgbClr val="0000FF">
                <a:alpha val="27000"/>
              </a:srgbClr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3203432F-AD01-5343-B7EA-69B7BF733328}"/>
              </a:ext>
            </a:extLst>
          </p:cNvPr>
          <p:cNvCxnSpPr/>
          <p:nvPr/>
        </p:nvCxnSpPr>
        <p:spPr>
          <a:xfrm flipV="1">
            <a:off x="5464022" y="2045232"/>
            <a:ext cx="298808" cy="1494474"/>
          </a:xfrm>
          <a:prstGeom prst="straightConnector1">
            <a:avLst/>
          </a:prstGeom>
          <a:ln>
            <a:solidFill>
              <a:srgbClr val="0000FF">
                <a:alpha val="27000"/>
              </a:srgbClr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4F86873B-30EB-D54B-9C14-217F5BA2C50A}"/>
              </a:ext>
            </a:extLst>
          </p:cNvPr>
          <p:cNvCxnSpPr/>
          <p:nvPr/>
        </p:nvCxnSpPr>
        <p:spPr>
          <a:xfrm rot="240000">
            <a:off x="5748404" y="2045233"/>
            <a:ext cx="168079" cy="1343599"/>
          </a:xfrm>
          <a:prstGeom prst="straightConnector1">
            <a:avLst/>
          </a:prstGeom>
          <a:ln>
            <a:solidFill>
              <a:srgbClr val="0000FF">
                <a:alpha val="27000"/>
              </a:srgbClr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B91C10D8-F13F-4344-AB8F-AC2340D532C3}"/>
              </a:ext>
            </a:extLst>
          </p:cNvPr>
          <p:cNvCxnSpPr/>
          <p:nvPr/>
        </p:nvCxnSpPr>
        <p:spPr>
          <a:xfrm flipV="1">
            <a:off x="5888501" y="2319553"/>
            <a:ext cx="154462" cy="1073504"/>
          </a:xfrm>
          <a:prstGeom prst="straightConnector1">
            <a:avLst/>
          </a:prstGeom>
          <a:ln>
            <a:solidFill>
              <a:srgbClr val="0000FF">
                <a:alpha val="27000"/>
              </a:srgbClr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7E245BD8-A59C-8B4D-9066-9B23132C52A3}"/>
              </a:ext>
            </a:extLst>
          </p:cNvPr>
          <p:cNvCxnSpPr/>
          <p:nvPr/>
        </p:nvCxnSpPr>
        <p:spPr>
          <a:xfrm rot="21480000">
            <a:off x="6051745" y="2319553"/>
            <a:ext cx="9894" cy="933449"/>
          </a:xfrm>
          <a:prstGeom prst="straightConnector1">
            <a:avLst/>
          </a:prstGeom>
          <a:ln>
            <a:solidFill>
              <a:srgbClr val="0000FF">
                <a:alpha val="27000"/>
              </a:srgbClr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146A62E1-1041-0743-918E-D812770BD18B}"/>
              </a:ext>
            </a:extLst>
          </p:cNvPr>
          <p:cNvCxnSpPr/>
          <p:nvPr/>
        </p:nvCxnSpPr>
        <p:spPr>
          <a:xfrm flipV="1">
            <a:off x="2284973" y="4535738"/>
            <a:ext cx="7921062" cy="7616"/>
          </a:xfrm>
          <a:prstGeom prst="straightConnector1">
            <a:avLst/>
          </a:prstGeom>
          <a:ln w="6350" cmpd="sng">
            <a:solidFill>
              <a:schemeClr val="bg1">
                <a:lumMod val="50000"/>
              </a:schemeClr>
            </a:solidFill>
            <a:prstDash val="solid"/>
            <a:tailEnd type="arrow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Content Placeholder 37">
                <a:extLst>
                  <a:ext uri="{FF2B5EF4-FFF2-40B4-BE49-F238E27FC236}">
                    <a16:creationId xmlns:a16="http://schemas.microsoft.com/office/drawing/2014/main" id="{BB490B6F-CE64-794B-9AD9-23E4165DAE5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981200" y="5039221"/>
                <a:ext cx="8229600" cy="1323977"/>
              </a:xfrm>
            </p:spPr>
            <p:txBody>
              <a:bodyPr>
                <a:noAutofit/>
              </a:bodyPr>
              <a:lstStyle/>
              <a:p>
                <a:r>
                  <a:rPr lang="en-US" sz="260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Oscillations</a:t>
                </a:r>
                <a:r>
                  <a:rPr lang="en-US" sz="2600" dirty="0"/>
                  <a:t> along vertical direction</a:t>
                </a:r>
              </a:p>
              <a:p>
                <a:pPr lvl="1"/>
                <a:r>
                  <a:rPr lang="en-US" sz="2400" dirty="0"/>
                  <a:t>Learning must be </a:t>
                </a:r>
                <a:r>
                  <a:rPr lang="en-US" sz="240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slower</a:t>
                </a:r>
                <a:r>
                  <a:rPr lang="en-US" sz="2400" dirty="0"/>
                  <a:t> along parameter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CA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2400" dirty="0"/>
              </a:p>
              <a:p>
                <a:r>
                  <a:rPr lang="en-US" sz="2600" dirty="0"/>
                  <a:t>Use a different learning rate for each parameter?</a:t>
                </a:r>
              </a:p>
            </p:txBody>
          </p:sp>
        </mc:Choice>
        <mc:Fallback xmlns="">
          <p:sp>
            <p:nvSpPr>
              <p:cNvPr id="39" name="Content Placeholder 37">
                <a:extLst>
                  <a:ext uri="{FF2B5EF4-FFF2-40B4-BE49-F238E27FC236}">
                    <a16:creationId xmlns:a16="http://schemas.microsoft.com/office/drawing/2014/main" id="{BB490B6F-CE64-794B-9AD9-23E4165DAE5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81200" y="5039221"/>
                <a:ext cx="8229600" cy="1323977"/>
              </a:xfrm>
              <a:blipFill>
                <a:blip r:embed="rId6"/>
                <a:stretch>
                  <a:fillRect l="-1387" t="-3774" b="-169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331348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Adaptive Learning Rates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29</a:t>
            </a:fld>
            <a:endParaRPr lang="en-US"/>
          </a:p>
        </p:txBody>
      </p:sp>
      <p:cxnSp>
        <p:nvCxnSpPr>
          <p:cNvPr id="40" name="Straight Arrow Connector 39"/>
          <p:cNvCxnSpPr/>
          <p:nvPr/>
        </p:nvCxnSpPr>
        <p:spPr>
          <a:xfrm flipV="1">
            <a:off x="2289740" y="1561363"/>
            <a:ext cx="0" cy="2936278"/>
          </a:xfrm>
          <a:prstGeom prst="straightConnector1">
            <a:avLst/>
          </a:prstGeom>
          <a:ln w="3175" cmpd="sng">
            <a:solidFill>
              <a:schemeClr val="bg1">
                <a:lumMod val="50000"/>
              </a:schemeClr>
            </a:solidFill>
            <a:prstDash val="dash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29" name="Group 28"/>
          <p:cNvGrpSpPr>
            <a:grpSpLocks noChangeAspect="1"/>
          </p:cNvGrpSpPr>
          <p:nvPr/>
        </p:nvGrpSpPr>
        <p:grpSpPr>
          <a:xfrm>
            <a:off x="2763925" y="1561363"/>
            <a:ext cx="6953805" cy="2719194"/>
            <a:chOff x="1663090" y="1797052"/>
            <a:chExt cx="5794853" cy="2265995"/>
          </a:xfrm>
        </p:grpSpPr>
        <p:sp>
          <p:nvSpPr>
            <p:cNvPr id="30" name="Oval 29"/>
            <p:cNvSpPr/>
            <p:nvPr/>
          </p:nvSpPr>
          <p:spPr>
            <a:xfrm>
              <a:off x="3685566" y="2635250"/>
              <a:ext cx="1841500" cy="5715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Oval 30"/>
            <p:cNvSpPr>
              <a:spLocks noChangeAspect="1"/>
            </p:cNvSpPr>
            <p:nvPr/>
          </p:nvSpPr>
          <p:spPr>
            <a:xfrm>
              <a:off x="3288690" y="2428877"/>
              <a:ext cx="2600262" cy="101679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Oval 31"/>
            <p:cNvSpPr>
              <a:spLocks noChangeAspect="1"/>
            </p:cNvSpPr>
            <p:nvPr/>
          </p:nvSpPr>
          <p:spPr>
            <a:xfrm>
              <a:off x="2694965" y="2200276"/>
              <a:ext cx="3714650" cy="145256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Oval 32"/>
            <p:cNvSpPr>
              <a:spLocks noChangeAspect="1"/>
            </p:cNvSpPr>
            <p:nvPr/>
          </p:nvSpPr>
          <p:spPr>
            <a:xfrm>
              <a:off x="2134049" y="1978026"/>
              <a:ext cx="4829044" cy="188832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Oval 33"/>
            <p:cNvSpPr>
              <a:spLocks noChangeAspect="1"/>
            </p:cNvSpPr>
            <p:nvPr/>
          </p:nvSpPr>
          <p:spPr>
            <a:xfrm>
              <a:off x="1663090" y="1797052"/>
              <a:ext cx="5794853" cy="226599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6" name="Oval 35"/>
          <p:cNvSpPr/>
          <p:nvPr/>
        </p:nvSpPr>
        <p:spPr>
          <a:xfrm>
            <a:off x="6192367" y="2847893"/>
            <a:ext cx="149404" cy="146304"/>
          </a:xfrm>
          <a:prstGeom prst="ellipse">
            <a:avLst/>
          </a:prstGeom>
          <a:solidFill>
            <a:srgbClr val="FF6600"/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7" name="Straight Arrow Connector 36"/>
          <p:cNvCxnSpPr>
            <a:cxnSpLocks/>
          </p:cNvCxnSpPr>
          <p:nvPr/>
        </p:nvCxnSpPr>
        <p:spPr>
          <a:xfrm>
            <a:off x="5165214" y="2703991"/>
            <a:ext cx="298809" cy="835715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5701746" y="4795937"/>
            <a:ext cx="950471" cy="0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 flipH="1" flipV="1">
            <a:off x="1948631" y="2703991"/>
            <a:ext cx="15876" cy="1433484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 rot="20236250">
            <a:off x="1251541" y="2259290"/>
            <a:ext cx="13941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Slow</a:t>
            </a:r>
            <a:endParaRPr lang="en-US" dirty="0"/>
          </a:p>
        </p:txBody>
      </p:sp>
      <p:sp>
        <p:nvSpPr>
          <p:cNvPr id="50" name="TextBox 49"/>
          <p:cNvSpPr txBox="1"/>
          <p:nvPr/>
        </p:nvSpPr>
        <p:spPr>
          <a:xfrm rot="20151943">
            <a:off x="6341771" y="4583323"/>
            <a:ext cx="13941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Fast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58907AA-CA1C-0740-9EC2-56F5AB944F24}"/>
                  </a:ext>
                </a:extLst>
              </p:cNvPr>
              <p:cNvSpPr txBox="1"/>
              <p:nvPr/>
            </p:nvSpPr>
            <p:spPr>
              <a:xfrm>
                <a:off x="5975100" y="1162117"/>
                <a:ext cx="733342" cy="338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2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CA" sz="2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CA" sz="2200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CA" sz="2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58907AA-CA1C-0740-9EC2-56F5AB944F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5100" y="1162117"/>
                <a:ext cx="733342" cy="338554"/>
              </a:xfrm>
              <a:prstGeom prst="rect">
                <a:avLst/>
              </a:prstGeom>
              <a:blipFill>
                <a:blip r:embed="rId3"/>
                <a:stretch>
                  <a:fillRect l="-6780" r="-13559" b="-370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80467F33-0793-BD40-ABA8-7D16F7CB945D}"/>
                  </a:ext>
                </a:extLst>
              </p:cNvPr>
              <p:cNvSpPr txBox="1"/>
              <p:nvPr/>
            </p:nvSpPr>
            <p:spPr>
              <a:xfrm rot="16200000">
                <a:off x="1702348" y="1609255"/>
                <a:ext cx="424732" cy="338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2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CA" sz="2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80467F33-0793-BD40-ABA8-7D16F7CB94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1702348" y="1609255"/>
                <a:ext cx="424732" cy="338554"/>
              </a:xfrm>
              <a:prstGeom prst="rect">
                <a:avLst/>
              </a:prstGeom>
              <a:blipFill>
                <a:blip r:embed="rId4"/>
                <a:stretch>
                  <a:fillRect t="-5714" r="-14286" b="-1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FC0A4048-5302-C349-B71F-330732894E47}"/>
                  </a:ext>
                </a:extLst>
              </p:cNvPr>
              <p:cNvSpPr txBox="1"/>
              <p:nvPr/>
            </p:nvSpPr>
            <p:spPr>
              <a:xfrm>
                <a:off x="9717730" y="4644878"/>
                <a:ext cx="418191" cy="338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2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CA" sz="2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FC0A4048-5302-C349-B71F-330732894E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7730" y="4644878"/>
                <a:ext cx="418191" cy="338554"/>
              </a:xfrm>
              <a:prstGeom prst="rect">
                <a:avLst/>
              </a:prstGeom>
              <a:blipFill>
                <a:blip r:embed="rId5"/>
                <a:stretch>
                  <a:fillRect l="-14706" r="-5882" b="-14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FF8C51FA-3654-A141-BE7F-F7FFA36A39EA}"/>
              </a:ext>
            </a:extLst>
          </p:cNvPr>
          <p:cNvCxnSpPr>
            <a:cxnSpLocks/>
          </p:cNvCxnSpPr>
          <p:nvPr/>
        </p:nvCxnSpPr>
        <p:spPr>
          <a:xfrm flipV="1">
            <a:off x="3822972" y="2703991"/>
            <a:ext cx="1342242" cy="835715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45" name="Group 44">
            <a:extLst>
              <a:ext uri="{FF2B5EF4-FFF2-40B4-BE49-F238E27FC236}">
                <a16:creationId xmlns:a16="http://schemas.microsoft.com/office/drawing/2014/main" id="{F71564E8-B9EA-5D43-9A87-E752E44E97CA}"/>
              </a:ext>
            </a:extLst>
          </p:cNvPr>
          <p:cNvGrpSpPr/>
          <p:nvPr/>
        </p:nvGrpSpPr>
        <p:grpSpPr>
          <a:xfrm rot="5400000">
            <a:off x="4918600" y="2930110"/>
            <a:ext cx="832258" cy="386933"/>
            <a:chOff x="2982825" y="3034031"/>
            <a:chExt cx="1905346" cy="1878778"/>
          </a:xfrm>
        </p:grpSpPr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C1E705C6-0EAA-E04B-B24F-F0E49E7318EA}"/>
                </a:ext>
              </a:extLst>
            </p:cNvPr>
            <p:cNvCxnSpPr/>
            <p:nvPr/>
          </p:nvCxnSpPr>
          <p:spPr>
            <a:xfrm flipV="1">
              <a:off x="2982825" y="4912808"/>
              <a:ext cx="1905346" cy="1"/>
            </a:xfrm>
            <a:prstGeom prst="straightConnector1">
              <a:avLst/>
            </a:prstGeom>
            <a:ln>
              <a:solidFill>
                <a:srgbClr val="00B050"/>
              </a:solidFill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BCA06E6F-AEF9-A846-8CF7-77F6958FCEC1}"/>
                </a:ext>
              </a:extLst>
            </p:cNvPr>
            <p:cNvCxnSpPr/>
            <p:nvPr/>
          </p:nvCxnSpPr>
          <p:spPr>
            <a:xfrm flipV="1">
              <a:off x="2982825" y="3034031"/>
              <a:ext cx="0" cy="1878777"/>
            </a:xfrm>
            <a:prstGeom prst="straightConnector1">
              <a:avLst/>
            </a:prstGeom>
            <a:ln>
              <a:solidFill>
                <a:srgbClr val="00B050"/>
              </a:solidFill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55C74FB8-456F-7A46-A4B9-C5DF56012E99}"/>
              </a:ext>
            </a:extLst>
          </p:cNvPr>
          <p:cNvGrpSpPr/>
          <p:nvPr/>
        </p:nvGrpSpPr>
        <p:grpSpPr>
          <a:xfrm rot="5400000">
            <a:off x="5297283" y="2537709"/>
            <a:ext cx="417138" cy="743658"/>
            <a:chOff x="2982825" y="3034031"/>
            <a:chExt cx="1905346" cy="1878778"/>
          </a:xfrm>
        </p:grpSpPr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FAE3CF1A-6409-3646-8223-EAA3A5FAA551}"/>
                </a:ext>
              </a:extLst>
            </p:cNvPr>
            <p:cNvCxnSpPr/>
            <p:nvPr/>
          </p:nvCxnSpPr>
          <p:spPr>
            <a:xfrm flipV="1">
              <a:off x="2982825" y="4912808"/>
              <a:ext cx="1905346" cy="1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D931CAB3-8784-204B-88BE-11BC311E3EBA}"/>
                </a:ext>
              </a:extLst>
            </p:cNvPr>
            <p:cNvCxnSpPr/>
            <p:nvPr/>
          </p:nvCxnSpPr>
          <p:spPr>
            <a:xfrm flipV="1">
              <a:off x="2982825" y="3034031"/>
              <a:ext cx="0" cy="1878777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5FC31BFB-1C85-5742-9503-85318B11AEF2}"/>
              </a:ext>
            </a:extLst>
          </p:cNvPr>
          <p:cNvCxnSpPr>
            <a:cxnSpLocks/>
          </p:cNvCxnSpPr>
          <p:nvPr/>
        </p:nvCxnSpPr>
        <p:spPr>
          <a:xfrm>
            <a:off x="5141262" y="2729834"/>
            <a:ext cx="736419" cy="264363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1A5B0CB5-65E5-8649-8EA4-5B5A6F2A838A}"/>
              </a:ext>
            </a:extLst>
          </p:cNvPr>
          <p:cNvCxnSpPr/>
          <p:nvPr/>
        </p:nvCxnSpPr>
        <p:spPr>
          <a:xfrm flipV="1">
            <a:off x="5464022" y="2045232"/>
            <a:ext cx="298808" cy="1494474"/>
          </a:xfrm>
          <a:prstGeom prst="straightConnector1">
            <a:avLst/>
          </a:prstGeom>
          <a:ln>
            <a:solidFill>
              <a:srgbClr val="0000FF">
                <a:alpha val="27000"/>
              </a:srgbClr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578A00E0-7EEE-3D46-8E6C-87D387DBBFAF}"/>
              </a:ext>
            </a:extLst>
          </p:cNvPr>
          <p:cNvCxnSpPr/>
          <p:nvPr/>
        </p:nvCxnSpPr>
        <p:spPr>
          <a:xfrm rot="240000">
            <a:off x="5748404" y="2045233"/>
            <a:ext cx="168079" cy="1343599"/>
          </a:xfrm>
          <a:prstGeom prst="straightConnector1">
            <a:avLst/>
          </a:prstGeom>
          <a:ln>
            <a:solidFill>
              <a:srgbClr val="0000FF">
                <a:alpha val="27000"/>
              </a:srgbClr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5B9A350E-15E0-B744-AEC4-D699FF1A7DED}"/>
              </a:ext>
            </a:extLst>
          </p:cNvPr>
          <p:cNvCxnSpPr/>
          <p:nvPr/>
        </p:nvCxnSpPr>
        <p:spPr>
          <a:xfrm flipV="1">
            <a:off x="5888501" y="2319553"/>
            <a:ext cx="154462" cy="1073504"/>
          </a:xfrm>
          <a:prstGeom prst="straightConnector1">
            <a:avLst/>
          </a:prstGeom>
          <a:ln>
            <a:solidFill>
              <a:srgbClr val="0000FF">
                <a:alpha val="27000"/>
              </a:srgbClr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18B134DF-065B-294F-93D6-B20EE8C90771}"/>
              </a:ext>
            </a:extLst>
          </p:cNvPr>
          <p:cNvCxnSpPr/>
          <p:nvPr/>
        </p:nvCxnSpPr>
        <p:spPr>
          <a:xfrm rot="21480000">
            <a:off x="6051745" y="2319553"/>
            <a:ext cx="9894" cy="933449"/>
          </a:xfrm>
          <a:prstGeom prst="straightConnector1">
            <a:avLst/>
          </a:prstGeom>
          <a:ln>
            <a:solidFill>
              <a:srgbClr val="0000FF">
                <a:alpha val="27000"/>
              </a:srgbClr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66227A5-8D46-B948-9B42-6E03FA3B3BC0}"/>
              </a:ext>
            </a:extLst>
          </p:cNvPr>
          <p:cNvCxnSpPr/>
          <p:nvPr/>
        </p:nvCxnSpPr>
        <p:spPr>
          <a:xfrm flipV="1">
            <a:off x="2265961" y="4507004"/>
            <a:ext cx="7921062" cy="7616"/>
          </a:xfrm>
          <a:prstGeom prst="straightConnector1">
            <a:avLst/>
          </a:prstGeom>
          <a:ln w="6350" cmpd="sng">
            <a:solidFill>
              <a:schemeClr val="bg1">
                <a:lumMod val="50000"/>
              </a:schemeClr>
            </a:solidFill>
            <a:prstDash val="solid"/>
            <a:tailEnd type="arrow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Content Placeholder 37">
                <a:extLst>
                  <a:ext uri="{FF2B5EF4-FFF2-40B4-BE49-F238E27FC236}">
                    <a16:creationId xmlns:a16="http://schemas.microsoft.com/office/drawing/2014/main" id="{262C46CA-0660-254A-AE4B-B7BB288B42A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981200" y="5039221"/>
                <a:ext cx="8229600" cy="1323977"/>
              </a:xfrm>
            </p:spPr>
            <p:txBody>
              <a:bodyPr>
                <a:noAutofit/>
              </a:bodyPr>
              <a:lstStyle/>
              <a:p>
                <a:r>
                  <a:rPr lang="en-US" sz="260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Oscillations</a:t>
                </a:r>
                <a:r>
                  <a:rPr lang="en-US" sz="2600" dirty="0"/>
                  <a:t> along vertical direction</a:t>
                </a:r>
              </a:p>
              <a:p>
                <a:pPr lvl="1"/>
                <a:r>
                  <a:rPr lang="en-US" sz="2400" dirty="0"/>
                  <a:t>Learning must be </a:t>
                </a:r>
                <a:r>
                  <a:rPr lang="en-US" sz="240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slower</a:t>
                </a:r>
                <a:r>
                  <a:rPr lang="en-US" sz="2400" dirty="0"/>
                  <a:t> along parameter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CA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2400" dirty="0"/>
              </a:p>
              <a:p>
                <a:r>
                  <a:rPr lang="en-US" sz="2600" dirty="0"/>
                  <a:t>Use a different learning rate for each parameter?</a:t>
                </a:r>
              </a:p>
            </p:txBody>
          </p:sp>
        </mc:Choice>
        <mc:Fallback xmlns="">
          <p:sp>
            <p:nvSpPr>
              <p:cNvPr id="39" name="Content Placeholder 37">
                <a:extLst>
                  <a:ext uri="{FF2B5EF4-FFF2-40B4-BE49-F238E27FC236}">
                    <a16:creationId xmlns:a16="http://schemas.microsoft.com/office/drawing/2014/main" id="{262C46CA-0660-254A-AE4B-B7BB288B42A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81200" y="5039221"/>
                <a:ext cx="8229600" cy="1323977"/>
              </a:xfrm>
              <a:blipFill>
                <a:blip r:embed="rId6"/>
                <a:stretch>
                  <a:fillRect l="-1387" t="-3774" b="-169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072776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0163" y="983807"/>
            <a:ext cx="10327008" cy="2111143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Challenges in Optimization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Momentum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/>
              <a:t>Adaptive Learning Rate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Adam</a:t>
            </a:r>
          </a:p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280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Adaptive Learning Rates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30</a:t>
            </a:fld>
            <a:endParaRPr lang="en-US"/>
          </a:p>
        </p:txBody>
      </p:sp>
      <p:cxnSp>
        <p:nvCxnSpPr>
          <p:cNvPr id="40" name="Straight Arrow Connector 39"/>
          <p:cNvCxnSpPr/>
          <p:nvPr/>
        </p:nvCxnSpPr>
        <p:spPr>
          <a:xfrm flipV="1">
            <a:off x="2289740" y="1561363"/>
            <a:ext cx="0" cy="2936278"/>
          </a:xfrm>
          <a:prstGeom prst="straightConnector1">
            <a:avLst/>
          </a:prstGeom>
          <a:ln w="3175" cmpd="sng">
            <a:solidFill>
              <a:schemeClr val="bg1">
                <a:lumMod val="50000"/>
              </a:schemeClr>
            </a:solidFill>
            <a:prstDash val="dash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29" name="Group 28"/>
          <p:cNvGrpSpPr>
            <a:grpSpLocks noChangeAspect="1"/>
          </p:cNvGrpSpPr>
          <p:nvPr/>
        </p:nvGrpSpPr>
        <p:grpSpPr>
          <a:xfrm>
            <a:off x="2763925" y="1561363"/>
            <a:ext cx="6953805" cy="2719194"/>
            <a:chOff x="1663090" y="1797052"/>
            <a:chExt cx="5794853" cy="2265995"/>
          </a:xfrm>
        </p:grpSpPr>
        <p:sp>
          <p:nvSpPr>
            <p:cNvPr id="30" name="Oval 29"/>
            <p:cNvSpPr/>
            <p:nvPr/>
          </p:nvSpPr>
          <p:spPr>
            <a:xfrm>
              <a:off x="3685566" y="2635250"/>
              <a:ext cx="1841500" cy="5715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Oval 30"/>
            <p:cNvSpPr>
              <a:spLocks noChangeAspect="1"/>
            </p:cNvSpPr>
            <p:nvPr/>
          </p:nvSpPr>
          <p:spPr>
            <a:xfrm>
              <a:off x="3288690" y="2428877"/>
              <a:ext cx="2600262" cy="101679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Oval 31"/>
            <p:cNvSpPr>
              <a:spLocks noChangeAspect="1"/>
            </p:cNvSpPr>
            <p:nvPr/>
          </p:nvSpPr>
          <p:spPr>
            <a:xfrm>
              <a:off x="2694965" y="2200276"/>
              <a:ext cx="3714650" cy="145256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Oval 32"/>
            <p:cNvSpPr>
              <a:spLocks noChangeAspect="1"/>
            </p:cNvSpPr>
            <p:nvPr/>
          </p:nvSpPr>
          <p:spPr>
            <a:xfrm>
              <a:off x="2134049" y="1978026"/>
              <a:ext cx="4829044" cy="188832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Oval 33"/>
            <p:cNvSpPr>
              <a:spLocks noChangeAspect="1"/>
            </p:cNvSpPr>
            <p:nvPr/>
          </p:nvSpPr>
          <p:spPr>
            <a:xfrm>
              <a:off x="1663090" y="1797052"/>
              <a:ext cx="5794853" cy="226599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6" name="Oval 35"/>
          <p:cNvSpPr/>
          <p:nvPr/>
        </p:nvSpPr>
        <p:spPr>
          <a:xfrm>
            <a:off x="6192367" y="2847893"/>
            <a:ext cx="149404" cy="146304"/>
          </a:xfrm>
          <a:prstGeom prst="ellipse">
            <a:avLst/>
          </a:prstGeom>
          <a:solidFill>
            <a:srgbClr val="FF6600"/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6" name="Straight Arrow Connector 45"/>
          <p:cNvCxnSpPr/>
          <p:nvPr/>
        </p:nvCxnSpPr>
        <p:spPr>
          <a:xfrm>
            <a:off x="5701746" y="4795937"/>
            <a:ext cx="950471" cy="0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 flipH="1" flipV="1">
            <a:off x="1948631" y="2703991"/>
            <a:ext cx="15876" cy="1433484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 rot="20236250">
            <a:off x="1251541" y="2259290"/>
            <a:ext cx="13941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Slow</a:t>
            </a:r>
            <a:endParaRPr lang="en-US" dirty="0"/>
          </a:p>
        </p:txBody>
      </p:sp>
      <p:sp>
        <p:nvSpPr>
          <p:cNvPr id="50" name="TextBox 49"/>
          <p:cNvSpPr txBox="1"/>
          <p:nvPr/>
        </p:nvSpPr>
        <p:spPr>
          <a:xfrm rot="20151943">
            <a:off x="6341771" y="4583323"/>
            <a:ext cx="13941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Fast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58907AA-CA1C-0740-9EC2-56F5AB944F24}"/>
                  </a:ext>
                </a:extLst>
              </p:cNvPr>
              <p:cNvSpPr txBox="1"/>
              <p:nvPr/>
            </p:nvSpPr>
            <p:spPr>
              <a:xfrm>
                <a:off x="5975100" y="1162117"/>
                <a:ext cx="733342" cy="338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2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CA" sz="2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CA" sz="2200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CA" sz="2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58907AA-CA1C-0740-9EC2-56F5AB944F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5100" y="1162117"/>
                <a:ext cx="733342" cy="338554"/>
              </a:xfrm>
              <a:prstGeom prst="rect">
                <a:avLst/>
              </a:prstGeom>
              <a:blipFill>
                <a:blip r:embed="rId3"/>
                <a:stretch>
                  <a:fillRect l="-6780" r="-13559" b="-370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80467F33-0793-BD40-ABA8-7D16F7CB945D}"/>
                  </a:ext>
                </a:extLst>
              </p:cNvPr>
              <p:cNvSpPr txBox="1"/>
              <p:nvPr/>
            </p:nvSpPr>
            <p:spPr>
              <a:xfrm rot="16200000">
                <a:off x="1702348" y="1609255"/>
                <a:ext cx="424732" cy="338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2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CA" sz="2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80467F33-0793-BD40-ABA8-7D16F7CB94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1702348" y="1609255"/>
                <a:ext cx="424732" cy="338554"/>
              </a:xfrm>
              <a:prstGeom prst="rect">
                <a:avLst/>
              </a:prstGeom>
              <a:blipFill>
                <a:blip r:embed="rId4"/>
                <a:stretch>
                  <a:fillRect t="-5714" r="-14286" b="-1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FC0A4048-5302-C349-B71F-330732894E47}"/>
                  </a:ext>
                </a:extLst>
              </p:cNvPr>
              <p:cNvSpPr txBox="1"/>
              <p:nvPr/>
            </p:nvSpPr>
            <p:spPr>
              <a:xfrm>
                <a:off x="9717730" y="4644878"/>
                <a:ext cx="418191" cy="338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2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CA" sz="2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FC0A4048-5302-C349-B71F-330732894E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7730" y="4644878"/>
                <a:ext cx="418191" cy="338554"/>
              </a:xfrm>
              <a:prstGeom prst="rect">
                <a:avLst/>
              </a:prstGeom>
              <a:blipFill>
                <a:blip r:embed="rId5"/>
                <a:stretch>
                  <a:fillRect l="-14706" r="-5882" b="-14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FF8C51FA-3654-A141-BE7F-F7FFA36A39EA}"/>
              </a:ext>
            </a:extLst>
          </p:cNvPr>
          <p:cNvCxnSpPr>
            <a:cxnSpLocks/>
          </p:cNvCxnSpPr>
          <p:nvPr/>
        </p:nvCxnSpPr>
        <p:spPr>
          <a:xfrm flipV="1">
            <a:off x="3822972" y="2703991"/>
            <a:ext cx="1342242" cy="835715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0E5A89B-3389-FB41-8AE4-980053EB4FD6}"/>
              </a:ext>
            </a:extLst>
          </p:cNvPr>
          <p:cNvCxnSpPr>
            <a:cxnSpLocks/>
          </p:cNvCxnSpPr>
          <p:nvPr/>
        </p:nvCxnSpPr>
        <p:spPr>
          <a:xfrm>
            <a:off x="5141262" y="2729834"/>
            <a:ext cx="736419" cy="264363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709ACF8D-4440-8A4A-BD98-A4C19BE24F3B}"/>
              </a:ext>
            </a:extLst>
          </p:cNvPr>
          <p:cNvCxnSpPr>
            <a:cxnSpLocks/>
          </p:cNvCxnSpPr>
          <p:nvPr/>
        </p:nvCxnSpPr>
        <p:spPr>
          <a:xfrm flipV="1">
            <a:off x="5850229" y="2589089"/>
            <a:ext cx="245771" cy="381884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42" name="Group 41">
            <a:extLst>
              <a:ext uri="{FF2B5EF4-FFF2-40B4-BE49-F238E27FC236}">
                <a16:creationId xmlns:a16="http://schemas.microsoft.com/office/drawing/2014/main" id="{88CFFB42-E984-5E45-8E59-E8B488D59346}"/>
              </a:ext>
            </a:extLst>
          </p:cNvPr>
          <p:cNvGrpSpPr/>
          <p:nvPr/>
        </p:nvGrpSpPr>
        <p:grpSpPr>
          <a:xfrm>
            <a:off x="5834141" y="2598247"/>
            <a:ext cx="261860" cy="381884"/>
            <a:chOff x="2982825" y="3034031"/>
            <a:chExt cx="1905346" cy="1878778"/>
          </a:xfrm>
        </p:grpSpPr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C4A15CA7-5804-0849-8A78-7ABAF920EAAE}"/>
                </a:ext>
              </a:extLst>
            </p:cNvPr>
            <p:cNvCxnSpPr/>
            <p:nvPr/>
          </p:nvCxnSpPr>
          <p:spPr>
            <a:xfrm flipV="1">
              <a:off x="2982825" y="4912808"/>
              <a:ext cx="1905346" cy="1"/>
            </a:xfrm>
            <a:prstGeom prst="straightConnector1">
              <a:avLst/>
            </a:prstGeom>
            <a:ln>
              <a:solidFill>
                <a:srgbClr val="00B050"/>
              </a:solidFill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BD8719E9-6771-0446-9509-FC04AF873AD4}"/>
                </a:ext>
              </a:extLst>
            </p:cNvPr>
            <p:cNvCxnSpPr/>
            <p:nvPr/>
          </p:nvCxnSpPr>
          <p:spPr>
            <a:xfrm flipV="1">
              <a:off x="2982825" y="3034031"/>
              <a:ext cx="0" cy="1878777"/>
            </a:xfrm>
            <a:prstGeom prst="straightConnector1">
              <a:avLst/>
            </a:prstGeom>
            <a:ln>
              <a:solidFill>
                <a:srgbClr val="00B050"/>
              </a:solidFill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B9D9663D-1E34-C947-9A09-7CEA45E1C67D}"/>
              </a:ext>
            </a:extLst>
          </p:cNvPr>
          <p:cNvGrpSpPr/>
          <p:nvPr/>
        </p:nvGrpSpPr>
        <p:grpSpPr>
          <a:xfrm>
            <a:off x="5829137" y="2739579"/>
            <a:ext cx="426877" cy="250298"/>
            <a:chOff x="2982825" y="3034031"/>
            <a:chExt cx="1905346" cy="1878778"/>
          </a:xfrm>
        </p:grpSpPr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CF1E8545-7ED8-BA4C-AFF2-A8878338FA88}"/>
                </a:ext>
              </a:extLst>
            </p:cNvPr>
            <p:cNvCxnSpPr/>
            <p:nvPr/>
          </p:nvCxnSpPr>
          <p:spPr>
            <a:xfrm flipV="1">
              <a:off x="2982825" y="4912808"/>
              <a:ext cx="1905346" cy="1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29313EBD-7FCD-B640-81A7-07B8D4483912}"/>
                </a:ext>
              </a:extLst>
            </p:cNvPr>
            <p:cNvCxnSpPr/>
            <p:nvPr/>
          </p:nvCxnSpPr>
          <p:spPr>
            <a:xfrm flipV="1">
              <a:off x="2982825" y="3034031"/>
              <a:ext cx="0" cy="1878777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AC02A47C-88AC-204A-A73A-AE89A9F02401}"/>
              </a:ext>
            </a:extLst>
          </p:cNvPr>
          <p:cNvCxnSpPr>
            <a:cxnSpLocks/>
            <a:endCxn id="36" idx="1"/>
          </p:cNvCxnSpPr>
          <p:nvPr/>
        </p:nvCxnSpPr>
        <p:spPr>
          <a:xfrm flipV="1">
            <a:off x="5833085" y="2869319"/>
            <a:ext cx="381162" cy="120558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81C9DA0F-0649-1B42-AEE9-3AC98F5BF57D}"/>
              </a:ext>
            </a:extLst>
          </p:cNvPr>
          <p:cNvCxnSpPr/>
          <p:nvPr/>
        </p:nvCxnSpPr>
        <p:spPr>
          <a:xfrm flipV="1">
            <a:off x="2289738" y="4497641"/>
            <a:ext cx="7921062" cy="7616"/>
          </a:xfrm>
          <a:prstGeom prst="straightConnector1">
            <a:avLst/>
          </a:prstGeom>
          <a:ln w="6350" cmpd="sng">
            <a:solidFill>
              <a:schemeClr val="bg1">
                <a:lumMod val="50000"/>
              </a:schemeClr>
            </a:solidFill>
            <a:prstDash val="solid"/>
            <a:tailEnd type="arrow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Content Placeholder 37">
                <a:extLst>
                  <a:ext uri="{FF2B5EF4-FFF2-40B4-BE49-F238E27FC236}">
                    <a16:creationId xmlns:a16="http://schemas.microsoft.com/office/drawing/2014/main" id="{55BB66FA-D82C-F247-9E29-9756C306AC8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981200" y="5039221"/>
                <a:ext cx="8229600" cy="1323977"/>
              </a:xfrm>
            </p:spPr>
            <p:txBody>
              <a:bodyPr>
                <a:noAutofit/>
              </a:bodyPr>
              <a:lstStyle/>
              <a:p>
                <a:r>
                  <a:rPr lang="en-US" sz="260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Oscillations</a:t>
                </a:r>
                <a:r>
                  <a:rPr lang="en-US" sz="2600" dirty="0"/>
                  <a:t> along vertical direction</a:t>
                </a:r>
              </a:p>
              <a:p>
                <a:pPr lvl="1"/>
                <a:r>
                  <a:rPr lang="en-US" sz="2400" dirty="0"/>
                  <a:t>Learning must be </a:t>
                </a:r>
                <a:r>
                  <a:rPr lang="en-US" sz="240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slower</a:t>
                </a:r>
                <a:r>
                  <a:rPr lang="en-US" sz="2400" dirty="0"/>
                  <a:t> along parameter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CA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2400" dirty="0"/>
              </a:p>
              <a:p>
                <a:r>
                  <a:rPr lang="en-US" sz="2600" dirty="0"/>
                  <a:t>Use a different learning rate for each parameter?</a:t>
                </a:r>
              </a:p>
            </p:txBody>
          </p:sp>
        </mc:Choice>
        <mc:Fallback xmlns="">
          <p:sp>
            <p:nvSpPr>
              <p:cNvPr id="39" name="Content Placeholder 37">
                <a:extLst>
                  <a:ext uri="{FF2B5EF4-FFF2-40B4-BE49-F238E27FC236}">
                    <a16:creationId xmlns:a16="http://schemas.microsoft.com/office/drawing/2014/main" id="{55BB66FA-D82C-F247-9E29-9756C306AC8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81200" y="5039221"/>
                <a:ext cx="8229600" cy="1323977"/>
              </a:xfrm>
              <a:blipFill>
                <a:blip r:embed="rId6"/>
                <a:stretch>
                  <a:fillRect l="-1387" t="-3774" b="-169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555898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Adaptive Learning Rates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31</a:t>
            </a:fld>
            <a:endParaRPr lang="en-US"/>
          </a:p>
        </p:txBody>
      </p:sp>
      <p:cxnSp>
        <p:nvCxnSpPr>
          <p:cNvPr id="40" name="Straight Arrow Connector 39"/>
          <p:cNvCxnSpPr/>
          <p:nvPr/>
        </p:nvCxnSpPr>
        <p:spPr>
          <a:xfrm flipV="1">
            <a:off x="2289740" y="1561363"/>
            <a:ext cx="0" cy="2936278"/>
          </a:xfrm>
          <a:prstGeom prst="straightConnector1">
            <a:avLst/>
          </a:prstGeom>
          <a:ln w="3175" cmpd="sng">
            <a:solidFill>
              <a:schemeClr val="bg1">
                <a:lumMod val="50000"/>
              </a:schemeClr>
            </a:solidFill>
            <a:prstDash val="dash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29" name="Group 28"/>
          <p:cNvGrpSpPr>
            <a:grpSpLocks noChangeAspect="1"/>
          </p:cNvGrpSpPr>
          <p:nvPr/>
        </p:nvGrpSpPr>
        <p:grpSpPr>
          <a:xfrm>
            <a:off x="2763925" y="1561363"/>
            <a:ext cx="6953805" cy="2719194"/>
            <a:chOff x="1663090" y="1797052"/>
            <a:chExt cx="5794853" cy="2265995"/>
          </a:xfrm>
        </p:grpSpPr>
        <p:sp>
          <p:nvSpPr>
            <p:cNvPr id="30" name="Oval 29"/>
            <p:cNvSpPr/>
            <p:nvPr/>
          </p:nvSpPr>
          <p:spPr>
            <a:xfrm>
              <a:off x="3685566" y="2635250"/>
              <a:ext cx="1841500" cy="5715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Oval 30"/>
            <p:cNvSpPr>
              <a:spLocks noChangeAspect="1"/>
            </p:cNvSpPr>
            <p:nvPr/>
          </p:nvSpPr>
          <p:spPr>
            <a:xfrm>
              <a:off x="3288690" y="2428877"/>
              <a:ext cx="2600262" cy="101679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Oval 31"/>
            <p:cNvSpPr>
              <a:spLocks noChangeAspect="1"/>
            </p:cNvSpPr>
            <p:nvPr/>
          </p:nvSpPr>
          <p:spPr>
            <a:xfrm>
              <a:off x="2694965" y="2200276"/>
              <a:ext cx="3714650" cy="145256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Oval 32"/>
            <p:cNvSpPr>
              <a:spLocks noChangeAspect="1"/>
            </p:cNvSpPr>
            <p:nvPr/>
          </p:nvSpPr>
          <p:spPr>
            <a:xfrm>
              <a:off x="2134049" y="1978026"/>
              <a:ext cx="4829044" cy="188832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Oval 33"/>
            <p:cNvSpPr>
              <a:spLocks noChangeAspect="1"/>
            </p:cNvSpPr>
            <p:nvPr/>
          </p:nvSpPr>
          <p:spPr>
            <a:xfrm>
              <a:off x="1663090" y="1797052"/>
              <a:ext cx="5794853" cy="226599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6" name="Oval 35"/>
          <p:cNvSpPr/>
          <p:nvPr/>
        </p:nvSpPr>
        <p:spPr>
          <a:xfrm>
            <a:off x="6192367" y="2847893"/>
            <a:ext cx="149404" cy="146304"/>
          </a:xfrm>
          <a:prstGeom prst="ellipse">
            <a:avLst/>
          </a:prstGeom>
          <a:solidFill>
            <a:srgbClr val="FF6600"/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6" name="Straight Arrow Connector 45"/>
          <p:cNvCxnSpPr/>
          <p:nvPr/>
        </p:nvCxnSpPr>
        <p:spPr>
          <a:xfrm>
            <a:off x="5701746" y="4795937"/>
            <a:ext cx="950471" cy="0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 flipH="1" flipV="1">
            <a:off x="1948631" y="2703991"/>
            <a:ext cx="15876" cy="1433484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 rot="20236250">
            <a:off x="1251541" y="2259290"/>
            <a:ext cx="13941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Slow</a:t>
            </a:r>
            <a:endParaRPr lang="en-US" dirty="0"/>
          </a:p>
        </p:txBody>
      </p:sp>
      <p:sp>
        <p:nvSpPr>
          <p:cNvPr id="50" name="TextBox 49"/>
          <p:cNvSpPr txBox="1"/>
          <p:nvPr/>
        </p:nvSpPr>
        <p:spPr>
          <a:xfrm rot="20151943">
            <a:off x="6341771" y="4583323"/>
            <a:ext cx="13941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Fast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58907AA-CA1C-0740-9EC2-56F5AB944F24}"/>
                  </a:ext>
                </a:extLst>
              </p:cNvPr>
              <p:cNvSpPr txBox="1"/>
              <p:nvPr/>
            </p:nvSpPr>
            <p:spPr>
              <a:xfrm>
                <a:off x="5975100" y="1162117"/>
                <a:ext cx="733342" cy="338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2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CA" sz="2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CA" sz="2200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CA" sz="2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58907AA-CA1C-0740-9EC2-56F5AB944F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5100" y="1162117"/>
                <a:ext cx="733342" cy="338554"/>
              </a:xfrm>
              <a:prstGeom prst="rect">
                <a:avLst/>
              </a:prstGeom>
              <a:blipFill>
                <a:blip r:embed="rId3"/>
                <a:stretch>
                  <a:fillRect l="-6780" r="-13559" b="-370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80467F33-0793-BD40-ABA8-7D16F7CB945D}"/>
                  </a:ext>
                </a:extLst>
              </p:cNvPr>
              <p:cNvSpPr txBox="1"/>
              <p:nvPr/>
            </p:nvSpPr>
            <p:spPr>
              <a:xfrm rot="16200000">
                <a:off x="1702348" y="1609255"/>
                <a:ext cx="424732" cy="338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2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CA" sz="2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80467F33-0793-BD40-ABA8-7D16F7CB94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1702348" y="1609255"/>
                <a:ext cx="424732" cy="338554"/>
              </a:xfrm>
              <a:prstGeom prst="rect">
                <a:avLst/>
              </a:prstGeom>
              <a:blipFill>
                <a:blip r:embed="rId4"/>
                <a:stretch>
                  <a:fillRect t="-5714" r="-14286" b="-1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FC0A4048-5302-C349-B71F-330732894E47}"/>
                  </a:ext>
                </a:extLst>
              </p:cNvPr>
              <p:cNvSpPr txBox="1"/>
              <p:nvPr/>
            </p:nvSpPr>
            <p:spPr>
              <a:xfrm>
                <a:off x="9717730" y="4644878"/>
                <a:ext cx="418191" cy="338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2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CA" sz="2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FC0A4048-5302-C349-B71F-330732894E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7730" y="4644878"/>
                <a:ext cx="418191" cy="338554"/>
              </a:xfrm>
              <a:prstGeom prst="rect">
                <a:avLst/>
              </a:prstGeom>
              <a:blipFill>
                <a:blip r:embed="rId5"/>
                <a:stretch>
                  <a:fillRect l="-14706" r="-5882" b="-14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FF8C51FA-3654-A141-BE7F-F7FFA36A39EA}"/>
              </a:ext>
            </a:extLst>
          </p:cNvPr>
          <p:cNvCxnSpPr>
            <a:cxnSpLocks/>
          </p:cNvCxnSpPr>
          <p:nvPr/>
        </p:nvCxnSpPr>
        <p:spPr>
          <a:xfrm flipV="1">
            <a:off x="3822972" y="2703991"/>
            <a:ext cx="1342242" cy="835715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0E5A89B-3389-FB41-8AE4-980053EB4FD6}"/>
              </a:ext>
            </a:extLst>
          </p:cNvPr>
          <p:cNvCxnSpPr>
            <a:cxnSpLocks/>
          </p:cNvCxnSpPr>
          <p:nvPr/>
        </p:nvCxnSpPr>
        <p:spPr>
          <a:xfrm>
            <a:off x="5141262" y="2729834"/>
            <a:ext cx="736419" cy="264363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AC02A47C-88AC-204A-A73A-AE89A9F02401}"/>
              </a:ext>
            </a:extLst>
          </p:cNvPr>
          <p:cNvCxnSpPr>
            <a:cxnSpLocks/>
            <a:endCxn id="36" idx="1"/>
          </p:cNvCxnSpPr>
          <p:nvPr/>
        </p:nvCxnSpPr>
        <p:spPr>
          <a:xfrm flipV="1">
            <a:off x="5877681" y="2869319"/>
            <a:ext cx="336566" cy="124878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110DD5F-52D7-4E41-9584-27A94BF570A4}"/>
              </a:ext>
            </a:extLst>
          </p:cNvPr>
          <p:cNvCxnSpPr/>
          <p:nvPr/>
        </p:nvCxnSpPr>
        <p:spPr>
          <a:xfrm flipV="1">
            <a:off x="2289738" y="4497641"/>
            <a:ext cx="7921062" cy="7616"/>
          </a:xfrm>
          <a:prstGeom prst="straightConnector1">
            <a:avLst/>
          </a:prstGeom>
          <a:ln w="6350" cmpd="sng">
            <a:solidFill>
              <a:schemeClr val="bg1">
                <a:lumMod val="50000"/>
              </a:schemeClr>
            </a:solidFill>
            <a:prstDash val="solid"/>
            <a:tailEnd type="arrow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6" name="Content Placeholder 37">
            <a:extLst>
              <a:ext uri="{FF2B5EF4-FFF2-40B4-BE49-F238E27FC236}">
                <a16:creationId xmlns:a16="http://schemas.microsoft.com/office/drawing/2014/main" id="{7EB9575B-591D-5043-B2B8-FF89C2B999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0" y="5039221"/>
            <a:ext cx="8229600" cy="1323977"/>
          </a:xfrm>
        </p:spPr>
        <p:txBody>
          <a:bodyPr>
            <a:noAutofit/>
          </a:bodyPr>
          <a:lstStyle/>
          <a:p>
            <a:r>
              <a:rPr lang="en-US" sz="2600" dirty="0"/>
              <a:t>With different learning rates we can control the oscillations. </a:t>
            </a:r>
          </a:p>
        </p:txBody>
      </p:sp>
    </p:spTree>
    <p:extLst>
      <p:ext uri="{BB962C8B-B14F-4D97-AF65-F5344CB8AC3E}">
        <p14:creationId xmlns:p14="http://schemas.microsoft.com/office/powerpoint/2010/main" val="28408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AdaGrad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3218" y="1166018"/>
            <a:ext cx="8229601" cy="4525963"/>
          </a:xfrm>
        </p:spPr>
        <p:txBody>
          <a:bodyPr/>
          <a:lstStyle/>
          <a:p>
            <a:pPr marL="342900" indent="-342900">
              <a:buFont typeface="Arial" charset="0"/>
              <a:buChar char="•"/>
            </a:pPr>
            <a:r>
              <a:rPr lang="en-US" sz="2400" dirty="0"/>
              <a:t>Accumulate squared gradients:</a:t>
            </a:r>
            <a:br>
              <a:rPr lang="en-US" sz="2400" dirty="0"/>
            </a:br>
            <a:br>
              <a:rPr lang="en-US" sz="2400" dirty="0"/>
            </a:br>
            <a:endParaRPr lang="en-US" sz="2400" dirty="0"/>
          </a:p>
          <a:p>
            <a:pPr marL="342900" indent="-342900">
              <a:buFont typeface="Arial" charset="0"/>
              <a:buChar char="•"/>
            </a:pPr>
            <a:r>
              <a:rPr lang="en-US" sz="2400" dirty="0"/>
              <a:t>Update each parameter:</a:t>
            </a:r>
          </a:p>
          <a:p>
            <a:pPr marL="342900" indent="-342900">
              <a:buFont typeface="Arial" charset="0"/>
              <a:buChar char="•"/>
            </a:pPr>
            <a:endParaRPr lang="en-US" sz="2400" dirty="0"/>
          </a:p>
          <a:p>
            <a:pPr marL="342900" indent="-342900">
              <a:buFont typeface="Arial" charset="0"/>
              <a:buChar char="•"/>
            </a:pPr>
            <a:endParaRPr lang="en-US" sz="2400" dirty="0"/>
          </a:p>
          <a:p>
            <a:pPr marL="342900" indent="-342900">
              <a:buFont typeface="Arial" charset="0"/>
              <a:buChar char="•"/>
            </a:pPr>
            <a:endParaRPr lang="en-US" sz="2400" dirty="0"/>
          </a:p>
          <a:p>
            <a:pPr marL="342900" indent="-342900">
              <a:buFont typeface="Arial" charset="0"/>
              <a:buChar char="•"/>
            </a:pPr>
            <a:r>
              <a:rPr lang="en-US" sz="2400" dirty="0"/>
              <a:t>Greater progress along gently sloped directions</a:t>
            </a:r>
          </a:p>
          <a:p>
            <a:pPr marL="342900" indent="-342900">
              <a:buFont typeface="Arial" charset="0"/>
              <a:buChar char="•"/>
            </a:pPr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32</a:t>
            </a:fld>
            <a:endParaRPr lang="en-US"/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20291970"/>
              </p:ext>
            </p:extLst>
          </p:nvPr>
        </p:nvGraphicFramePr>
        <p:xfrm>
          <a:off x="5086971" y="1665381"/>
          <a:ext cx="1657350" cy="654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64" name="Equation" r:id="rId4" imgW="609600" imgH="241300" progId="Equation.3">
                  <p:embed/>
                </p:oleObj>
              </mc:Choice>
              <mc:Fallback>
                <p:oleObj name="Equation" r:id="rId4" imgW="609600" imgH="241300" progId="Equation.3">
                  <p:embed/>
                  <p:pic>
                    <p:nvPicPr>
                      <p:cNvPr id="10" name="Object 9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086971" y="1665381"/>
                        <a:ext cx="1657350" cy="654050"/>
                      </a:xfrm>
                      <a:prstGeom prst="rect">
                        <a:avLst/>
                      </a:prstGeom>
                      <a:ln w="6350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BB594D08-05D3-AA45-A66C-56479E3029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47576" y="3084588"/>
            <a:ext cx="3324825" cy="752044"/>
          </a:xfrm>
          <a:prstGeom prst="rect">
            <a:avLst/>
          </a:prstGeom>
          <a:ln w="63500">
            <a:solidFill>
              <a:schemeClr val="tx2">
                <a:lumMod val="60000"/>
                <a:lumOff val="40000"/>
              </a:schemeClr>
            </a:solidFill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2" name="Rounded Rectangular Callout 11"/>
              <p:cNvSpPr/>
              <p:nvPr/>
            </p:nvSpPr>
            <p:spPr>
              <a:xfrm>
                <a:off x="7772401" y="1430880"/>
                <a:ext cx="3681047" cy="719477"/>
              </a:xfrm>
              <a:prstGeom prst="wedgeRoundRectCallout">
                <a:avLst>
                  <a:gd name="adj1" fmla="val -76707"/>
                  <a:gd name="adj2" fmla="val 46385"/>
                  <a:gd name="adj3" fmla="val 16667"/>
                </a:avLst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2000" dirty="0"/>
                  <a:t>is the partial derivative with respect to W</a:t>
                </a:r>
                <a:r>
                  <a:rPr lang="en-US" sz="2000" baseline="-25000" dirty="0"/>
                  <a:t>i</a:t>
                </a:r>
                <a:endParaRPr lang="en-US" sz="2000" dirty="0"/>
              </a:p>
            </p:txBody>
          </p:sp>
        </mc:Choice>
        <mc:Fallback>
          <p:sp>
            <p:nvSpPr>
              <p:cNvPr id="12" name="Rounded Rectangular Callout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2401" y="1430880"/>
                <a:ext cx="3681047" cy="719477"/>
              </a:xfrm>
              <a:prstGeom prst="wedgeRoundRectCallout">
                <a:avLst>
                  <a:gd name="adj1" fmla="val -76707"/>
                  <a:gd name="adj2" fmla="val 46385"/>
                  <a:gd name="adj3" fmla="val 16667"/>
                </a:avLst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ounded Rectangular Callout 12"/>
          <p:cNvSpPr/>
          <p:nvPr/>
        </p:nvSpPr>
        <p:spPr>
          <a:xfrm>
            <a:off x="8510953" y="3940474"/>
            <a:ext cx="3681047" cy="719477"/>
          </a:xfrm>
          <a:prstGeom prst="wedgeRoundRectCallout">
            <a:avLst>
              <a:gd name="adj1" fmla="val -81456"/>
              <a:gd name="adj2" fmla="val -52672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Inversely proportional to cumulative gradient</a:t>
            </a:r>
          </a:p>
        </p:txBody>
      </p:sp>
    </p:spTree>
    <p:extLst>
      <p:ext uri="{BB962C8B-B14F-4D97-AF65-F5344CB8AC3E}">
        <p14:creationId xmlns:p14="http://schemas.microsoft.com/office/powerpoint/2010/main" val="21614218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AdaGrad</a:t>
            </a:r>
            <a:endParaRPr lang="en-US" dirty="0"/>
          </a:p>
        </p:txBody>
      </p:sp>
      <p:sp>
        <p:nvSpPr>
          <p:cNvPr id="18" name="Content Placeholder 2"/>
          <p:cNvSpPr>
            <a:spLocks noGrp="1"/>
          </p:cNvSpPr>
          <p:nvPr>
            <p:ph idx="1"/>
          </p:nvPr>
        </p:nvSpPr>
        <p:spPr>
          <a:xfrm>
            <a:off x="669235" y="1074737"/>
            <a:ext cx="10518718" cy="409483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sz="2400" dirty="0"/>
              <a:t>Old gradient descent: </a:t>
            </a:r>
          </a:p>
          <a:p>
            <a:pPr>
              <a:spcAft>
                <a:spcPts val="1200"/>
              </a:spcAft>
            </a:pPr>
            <a:endParaRPr lang="en-US" sz="2400" dirty="0"/>
          </a:p>
          <a:p>
            <a:pPr>
              <a:spcAft>
                <a:spcPts val="1200"/>
              </a:spcAft>
            </a:pPr>
            <a:endParaRPr lang="en-US" sz="2400" dirty="0"/>
          </a:p>
          <a:p>
            <a:pPr>
              <a:spcAft>
                <a:spcPts val="1200"/>
              </a:spcAft>
            </a:pPr>
            <a:endParaRPr lang="en-US" sz="2400" dirty="0"/>
          </a:p>
          <a:p>
            <a:pPr>
              <a:spcAft>
                <a:spcPts val="1200"/>
              </a:spcAft>
            </a:pPr>
            <a:endParaRPr lang="en-US" sz="2400" dirty="0"/>
          </a:p>
          <a:p>
            <a:pPr>
              <a:spcAft>
                <a:spcPts val="1200"/>
              </a:spcAft>
            </a:pPr>
            <a:endParaRPr lang="en-US" sz="2400" dirty="0"/>
          </a:p>
          <a:p>
            <a:pPr marL="457200" lvl="1" indent="0">
              <a:spcAft>
                <a:spcPts val="1200"/>
              </a:spcAft>
              <a:buNone/>
            </a:pPr>
            <a:endParaRPr lang="en-US" sz="1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33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954968" y="1657369"/>
            <a:ext cx="10082000" cy="1269578"/>
            <a:chOff x="954968" y="1657369"/>
            <a:chExt cx="10082000" cy="1269578"/>
          </a:xfrm>
        </p:grpSpPr>
        <p:sp>
          <p:nvSpPr>
            <p:cNvPr id="17" name="Rectangle 16"/>
            <p:cNvSpPr/>
            <p:nvPr/>
          </p:nvSpPr>
          <p:spPr>
            <a:xfrm>
              <a:off x="954968" y="1657369"/>
              <a:ext cx="10082000" cy="1269578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6C6566F7-845E-B646-9A43-27EFA551E58E}"/>
                    </a:ext>
                  </a:extLst>
                </p:cNvPr>
                <p:cNvSpPr txBox="1"/>
                <p:nvPr/>
              </p:nvSpPr>
              <p:spPr>
                <a:xfrm>
                  <a:off x="954968" y="1657369"/>
                  <a:ext cx="5661935" cy="126957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34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n-CA" sz="3400" b="0" i="1" smtClean="0">
                            <a:latin typeface="Cambria Math" panose="02040503050406030204" pitchFamily="18" charset="0"/>
                          </a:rPr>
                          <m:t>= </m:t>
                        </m:r>
                        <m:f>
                          <m:fPr>
                            <m:ctrlPr>
                              <a:rPr lang="en-CA" sz="3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3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CA" sz="34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den>
                        </m:f>
                        <m:nary>
                          <m:naryPr>
                            <m:chr m:val="∑"/>
                            <m:supHide m:val="on"/>
                            <m:ctrlPr>
                              <a:rPr lang="en-CA" sz="34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CA" sz="3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CA" sz="3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3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𝛻</m:t>
                                </m:r>
                              </m:e>
                              <m:sub>
                                <m:r>
                                  <a:rPr lang="en-CA" sz="3400" b="0" i="1" smtClean="0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sub>
                            </m:sSub>
                            <m:r>
                              <a:rPr lang="en-CA" sz="34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  <m:r>
                              <a:rPr lang="en-CA" sz="34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CA" sz="3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CA" sz="3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3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400" b="0" i="1" smtClean="0"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3400" b="0" i="1" smtClean="0"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CA" sz="3400" b="0" i="1" smtClean="0">
                                    <a:latin typeface="Cambria Math" panose="02040503050406030204" pitchFamily="18" charset="0"/>
                                  </a:rPr>
                                  <m:t>;</m:t>
                                </m:r>
                                <m:r>
                                  <a:rPr lang="en-CA" sz="3400" b="0" i="1" smtClean="0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</m:d>
                            <m:r>
                              <a:rPr lang="en-CA" sz="3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3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400" b="0" i="1" smtClean="0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3400" b="0" i="1" smtClean="0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CA" sz="34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oMath>
                    </m:oMathPara>
                  </a14:m>
                  <a:endParaRPr lang="en-US" sz="3400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6C6566F7-845E-B646-9A43-27EFA551E5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4968" y="1657369"/>
                  <a:ext cx="5661935" cy="1269578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6C6566F7-845E-B646-9A43-27EFA551E58E}"/>
                    </a:ext>
                  </a:extLst>
                </p:cNvPr>
                <p:cNvSpPr txBox="1"/>
                <p:nvPr/>
              </p:nvSpPr>
              <p:spPr>
                <a:xfrm>
                  <a:off x="8138041" y="2030548"/>
                  <a:ext cx="2730811" cy="52322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3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400" b="0" i="1" smtClean="0">
                                <a:latin typeface="Cambria Math" charset="0"/>
                              </a:rPr>
                              <m:t>𝑊</m:t>
                            </m:r>
                          </m:e>
                          <m:sup>
                            <m:r>
                              <a:rPr lang="en-US" sz="3400" b="0" i="1" smtClean="0"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  <m:r>
                          <a:rPr lang="en-CA" sz="3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3400" b="0" i="1" smtClean="0">
                            <a:latin typeface="Cambria Math" charset="0"/>
                          </a:rPr>
                          <m:t>𝑊</m:t>
                        </m:r>
                        <m:r>
                          <a:rPr lang="en-US" sz="3400" b="0" i="1" smtClean="0">
                            <a:latin typeface="Cambria Math" charset="0"/>
                          </a:rPr>
                          <m:t>−</m:t>
                        </m:r>
                        <m:r>
                          <a:rPr lang="en-US" sz="3400" b="0" i="1" smtClean="0">
                            <a:latin typeface="Cambria Math" panose="02040503050406030204" pitchFamily="18" charset="0"/>
                          </a:rPr>
                          <m:t>𝜂</m:t>
                        </m:r>
                        <m:r>
                          <a:rPr lang="en-US" sz="3400" b="0" i="1" smtClean="0">
                            <a:latin typeface="Cambria Math" charset="0"/>
                          </a:rPr>
                          <m:t>𝑔</m:t>
                        </m:r>
                      </m:oMath>
                    </m:oMathPara>
                  </a14:m>
                  <a:endParaRPr lang="en-US" sz="340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6C6566F7-845E-B646-9A43-27EFA551E5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38041" y="2030548"/>
                  <a:ext cx="2730811" cy="523220"/>
                </a:xfrm>
                <a:prstGeom prst="rect">
                  <a:avLst/>
                </a:prstGeom>
                <a:blipFill>
                  <a:blip r:embed="rId4"/>
                  <a:stretch>
                    <a:fillRect l="-2778" r="-3241" b="-2093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4474484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AdaGrad</a:t>
            </a:r>
            <a:endParaRPr lang="en-US" dirty="0"/>
          </a:p>
        </p:txBody>
      </p:sp>
      <p:sp>
        <p:nvSpPr>
          <p:cNvPr id="18" name="Content Placeholder 2"/>
          <p:cNvSpPr>
            <a:spLocks noGrp="1"/>
          </p:cNvSpPr>
          <p:nvPr>
            <p:ph idx="1"/>
          </p:nvPr>
        </p:nvSpPr>
        <p:spPr>
          <a:xfrm>
            <a:off x="669235" y="1074737"/>
            <a:ext cx="10518718" cy="409483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sz="2400" dirty="0"/>
              <a:t>Old gradient descent: </a:t>
            </a:r>
          </a:p>
          <a:p>
            <a:pPr>
              <a:spcAft>
                <a:spcPts val="1200"/>
              </a:spcAft>
            </a:pPr>
            <a:endParaRPr lang="en-US" sz="2400" dirty="0"/>
          </a:p>
          <a:p>
            <a:pPr>
              <a:spcAft>
                <a:spcPts val="1200"/>
              </a:spcAft>
            </a:pPr>
            <a:endParaRPr lang="en-US" sz="2400" dirty="0"/>
          </a:p>
          <a:p>
            <a:pPr>
              <a:spcAft>
                <a:spcPts val="1200"/>
              </a:spcAft>
            </a:pPr>
            <a:endParaRPr lang="en-US" sz="2400" dirty="0"/>
          </a:p>
          <a:p>
            <a:pPr>
              <a:spcAft>
                <a:spcPts val="1200"/>
              </a:spcAft>
            </a:pPr>
            <a:endParaRPr lang="en-US" sz="2400" dirty="0"/>
          </a:p>
          <a:p>
            <a:pPr>
              <a:spcAft>
                <a:spcPts val="1200"/>
              </a:spcAft>
            </a:pPr>
            <a:endParaRPr lang="en-US" sz="2400" dirty="0"/>
          </a:p>
          <a:p>
            <a:pPr marL="457200" lvl="1" indent="0">
              <a:spcAft>
                <a:spcPts val="1200"/>
              </a:spcAft>
              <a:buNone/>
            </a:pPr>
            <a:endParaRPr lang="en-US" sz="1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34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954968" y="1657369"/>
            <a:ext cx="10082000" cy="1269578"/>
            <a:chOff x="954968" y="1657369"/>
            <a:chExt cx="10082000" cy="1269578"/>
          </a:xfrm>
        </p:grpSpPr>
        <p:sp>
          <p:nvSpPr>
            <p:cNvPr id="17" name="Rectangle 16"/>
            <p:cNvSpPr/>
            <p:nvPr/>
          </p:nvSpPr>
          <p:spPr>
            <a:xfrm>
              <a:off x="954968" y="1657369"/>
              <a:ext cx="10082000" cy="1269578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6C6566F7-845E-B646-9A43-27EFA551E58E}"/>
                    </a:ext>
                  </a:extLst>
                </p:cNvPr>
                <p:cNvSpPr txBox="1"/>
                <p:nvPr/>
              </p:nvSpPr>
              <p:spPr>
                <a:xfrm>
                  <a:off x="954968" y="1657369"/>
                  <a:ext cx="5661935" cy="126957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34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n-CA" sz="3400" b="0" i="1" smtClean="0">
                            <a:latin typeface="Cambria Math" panose="02040503050406030204" pitchFamily="18" charset="0"/>
                          </a:rPr>
                          <m:t>= </m:t>
                        </m:r>
                        <m:f>
                          <m:fPr>
                            <m:ctrlPr>
                              <a:rPr lang="en-CA" sz="3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3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CA" sz="34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den>
                        </m:f>
                        <m:nary>
                          <m:naryPr>
                            <m:chr m:val="∑"/>
                            <m:supHide m:val="on"/>
                            <m:ctrlPr>
                              <a:rPr lang="en-CA" sz="34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CA" sz="3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CA" sz="3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3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𝛻</m:t>
                                </m:r>
                              </m:e>
                              <m:sub>
                                <m:r>
                                  <a:rPr lang="en-CA" sz="3400" b="0" i="1" smtClean="0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sub>
                            </m:sSub>
                            <m:r>
                              <a:rPr lang="en-CA" sz="34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  <m:r>
                              <a:rPr lang="en-CA" sz="34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CA" sz="3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CA" sz="3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3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400" b="0" i="1" smtClean="0"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3400" b="0" i="1" smtClean="0"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CA" sz="3400" b="0" i="1" smtClean="0">
                                    <a:latin typeface="Cambria Math" panose="02040503050406030204" pitchFamily="18" charset="0"/>
                                  </a:rPr>
                                  <m:t>;</m:t>
                                </m:r>
                                <m:r>
                                  <a:rPr lang="en-CA" sz="3400" b="0" i="1" smtClean="0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</m:d>
                            <m:r>
                              <a:rPr lang="en-CA" sz="3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3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400" b="0" i="1" smtClean="0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3400" b="0" i="1" smtClean="0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CA" sz="34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oMath>
                    </m:oMathPara>
                  </a14:m>
                  <a:endParaRPr lang="en-US" sz="3400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6C6566F7-845E-B646-9A43-27EFA551E5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4968" y="1657369"/>
                  <a:ext cx="5661935" cy="1269578"/>
                </a:xfrm>
                <a:prstGeom prst="rect">
                  <a:avLst/>
                </a:prstGeom>
                <a:blipFill>
                  <a:blip r:embed="rId3"/>
                  <a:stretch>
                    <a:fillRect l="-1794" t="-147525" r="-448" b="-20396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6C6566F7-845E-B646-9A43-27EFA551E58E}"/>
                    </a:ext>
                  </a:extLst>
                </p:cNvPr>
                <p:cNvSpPr txBox="1"/>
                <p:nvPr/>
              </p:nvSpPr>
              <p:spPr>
                <a:xfrm>
                  <a:off x="8138041" y="2030548"/>
                  <a:ext cx="2730811" cy="52322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3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400" b="0" i="1" smtClean="0">
                                <a:latin typeface="Cambria Math" charset="0"/>
                              </a:rPr>
                              <m:t>𝑊</m:t>
                            </m:r>
                          </m:e>
                          <m:sup>
                            <m:r>
                              <a:rPr lang="en-US" sz="3400" b="0" i="1" smtClean="0"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  <m:r>
                          <a:rPr lang="en-CA" sz="3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3400" b="0" i="1" smtClean="0">
                            <a:latin typeface="Cambria Math" charset="0"/>
                          </a:rPr>
                          <m:t>𝑊</m:t>
                        </m:r>
                        <m:r>
                          <a:rPr lang="en-US" sz="3400" b="0" i="1" smtClean="0">
                            <a:latin typeface="Cambria Math" charset="0"/>
                          </a:rPr>
                          <m:t>−</m:t>
                        </m:r>
                        <m:r>
                          <a:rPr lang="en-US" sz="3400" b="0" i="1" smtClean="0">
                            <a:latin typeface="Cambria Math" panose="02040503050406030204" pitchFamily="18" charset="0"/>
                          </a:rPr>
                          <m:t>𝜂</m:t>
                        </m:r>
                        <m:r>
                          <a:rPr lang="en-US" sz="3400" b="0" i="1" smtClean="0">
                            <a:latin typeface="Cambria Math" charset="0"/>
                          </a:rPr>
                          <m:t>𝑔</m:t>
                        </m:r>
                      </m:oMath>
                    </m:oMathPara>
                  </a14:m>
                  <a:endParaRPr lang="en-US" sz="340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6C6566F7-845E-B646-9A43-27EFA551E5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38041" y="2030548"/>
                  <a:ext cx="2730811" cy="523220"/>
                </a:xfrm>
                <a:prstGeom prst="rect">
                  <a:avLst/>
                </a:prstGeom>
                <a:blipFill>
                  <a:blip r:embed="rId4"/>
                  <a:stretch>
                    <a:fillRect l="-2778" r="-3241" b="-2093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C6566F7-845E-B646-9A43-27EFA551E58E}"/>
                  </a:ext>
                </a:extLst>
              </p:cNvPr>
              <p:cNvSpPr txBox="1"/>
              <p:nvPr/>
            </p:nvSpPr>
            <p:spPr>
              <a:xfrm>
                <a:off x="1066873" y="3169083"/>
                <a:ext cx="995387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2400" b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We would like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p>
                        <m:r>
                          <a:rPr lang="en-US" sz="2400" b="0" i="1" smtClean="0"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sz="2400" b="0" i="1" smtClean="0">
                        <a:latin typeface="Cambria Math" charset="0"/>
                      </a:rPr>
                      <m:t>𝑠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not to be the same and be inversely proportional to the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 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|</m:t>
                        </m:r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|</m:t>
                    </m:r>
                  </m:oMath>
                </a14:m>
                <a:endPara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C6566F7-845E-B646-9A43-27EFA551E5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873" y="3169083"/>
                <a:ext cx="9953879" cy="369332"/>
              </a:xfrm>
              <a:prstGeom prst="rect">
                <a:avLst/>
              </a:prstGeom>
              <a:blipFill>
                <a:blip r:embed="rId5"/>
                <a:stretch>
                  <a:fillRect l="-1913" t="-26667" r="-510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C6566F7-845E-B646-9A43-27EFA551E58E}"/>
                  </a:ext>
                </a:extLst>
              </p:cNvPr>
              <p:cNvSpPr txBox="1"/>
              <p:nvPr/>
            </p:nvSpPr>
            <p:spPr>
              <a:xfrm>
                <a:off x="1185103" y="3876008"/>
                <a:ext cx="3057119" cy="5236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400" b="0" i="1" smtClean="0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sz="3400" b="0" i="1" smtClean="0">
                              <a:latin typeface="Cambria Math" charset="0"/>
                            </a:rPr>
                            <m:t>𝑖</m:t>
                          </m:r>
                        </m:sub>
                        <m:sup>
                          <m:r>
                            <a:rPr lang="en-US" sz="3400" b="0" i="1" smtClean="0">
                              <a:latin typeface="Cambria Math" charset="0"/>
                            </a:rPr>
                            <m:t>∗</m:t>
                          </m:r>
                        </m:sup>
                      </m:sSubSup>
                      <m:r>
                        <a:rPr lang="en-CA" sz="3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400" b="0" i="1" smtClean="0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sz="3400" b="0" i="1" smtClean="0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sz="3400" b="0" i="1" smtClean="0">
                          <a:latin typeface="Cambria Math" charset="0"/>
                        </a:rPr>
                        <m:t>−</m:t>
                      </m:r>
                      <m:sSub>
                        <m:sSubPr>
                          <m:ctrlPr>
                            <a:rPr lang="en-US" sz="3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400" b="0" i="1" smtClean="0"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sz="3400" b="0" i="1" smtClean="0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sz="3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400" b="0" i="1" smtClean="0">
                              <a:latin typeface="Cambria Math" charset="0"/>
                            </a:rPr>
                            <m:t>𝑔</m:t>
                          </m:r>
                        </m:e>
                        <m:sub>
                          <m:r>
                            <a:rPr lang="en-US" sz="3400" b="0" i="1" smtClean="0">
                              <a:latin typeface="Cambria Math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34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C6566F7-845E-B646-9A43-27EFA551E5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5103" y="3876008"/>
                <a:ext cx="3057119" cy="523605"/>
              </a:xfrm>
              <a:prstGeom prst="rect">
                <a:avLst/>
              </a:prstGeom>
              <a:blipFill>
                <a:blip r:embed="rId6"/>
                <a:stretch>
                  <a:fillRect l="-2893" r="-413" b="-238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C6566F7-845E-B646-9A43-27EFA551E58E}"/>
                  </a:ext>
                </a:extLst>
              </p:cNvPr>
              <p:cNvSpPr txBox="1"/>
              <p:nvPr/>
            </p:nvSpPr>
            <p:spPr>
              <a:xfrm>
                <a:off x="6768565" y="3740419"/>
                <a:ext cx="3982180" cy="21662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400" b="0" i="1" smtClean="0"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sz="3400" b="0" i="1" smtClean="0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sz="3400" b="0" i="1" smtClean="0">
                          <a:latin typeface="Cambria Math" charset="0"/>
                        </a:rPr>
                        <m:t>∝</m:t>
                      </m:r>
                      <m:f>
                        <m:fPr>
                          <m:ctrlPr>
                            <a:rPr lang="en-US" sz="3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400" b="0" i="1" smtClean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sz="3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400" b="0" i="1" smtClean="0">
                                  <a:latin typeface="Cambria Math" charset="0"/>
                                </a:rPr>
                                <m:t>|</m:t>
                              </m:r>
                              <m:r>
                                <a:rPr lang="en-US" sz="3400" b="0" i="1" smtClean="0">
                                  <a:latin typeface="Cambria Math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sz="3400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3400" b="0" i="1" smtClean="0">
                              <a:latin typeface="Cambria Math" charset="0"/>
                            </a:rPr>
                            <m:t>|</m:t>
                          </m:r>
                        </m:den>
                      </m:f>
                      <m:r>
                        <a:rPr lang="en-US" sz="3400" b="0" i="0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sz="3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400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num>
                        <m:den>
                          <m:r>
                            <a:rPr lang="en-US" sz="3400" b="0" i="1" smtClean="0">
                              <a:latin typeface="Cambria Math" charset="0"/>
                            </a:rPr>
                            <m:t>𝛿</m:t>
                          </m:r>
                          <m:r>
                            <a:rPr lang="en-US" sz="3400" b="0" i="1" smtClean="0">
                              <a:latin typeface="Cambria Math" charset="0"/>
                            </a:rPr>
                            <m:t>+|</m:t>
                          </m:r>
                          <m:sSub>
                            <m:sSubPr>
                              <m:ctrlPr>
                                <a:rPr lang="en-US" sz="3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400" b="0" i="1" smtClean="0">
                                  <a:latin typeface="Cambria Math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sz="3400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3400" b="0" i="1" smtClean="0">
                              <a:latin typeface="Cambria Math" charset="0"/>
                            </a:rPr>
                            <m:t>|</m:t>
                          </m:r>
                        </m:den>
                      </m:f>
                    </m:oMath>
                  </m:oMathPara>
                </a14:m>
                <a:endParaRPr lang="en-US" sz="3400" b="0" dirty="0"/>
              </a:p>
              <a:p>
                <a:endParaRPr lang="en-US" sz="3400" b="0" dirty="0"/>
              </a:p>
              <a:p>
                <a:endParaRPr lang="en-US" sz="34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C6566F7-845E-B646-9A43-27EFA551E5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8565" y="3740419"/>
                <a:ext cx="3982180" cy="2166234"/>
              </a:xfrm>
              <a:prstGeom prst="rect">
                <a:avLst/>
              </a:prstGeom>
              <a:blipFill>
                <a:blip r:embed="rId7"/>
                <a:stretch>
                  <a:fillRect t="-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264684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AdaGrad</a:t>
            </a:r>
            <a:endParaRPr lang="en-US" dirty="0"/>
          </a:p>
        </p:txBody>
      </p:sp>
      <p:sp>
        <p:nvSpPr>
          <p:cNvPr id="18" name="Content Placeholder 2"/>
          <p:cNvSpPr>
            <a:spLocks noGrp="1"/>
          </p:cNvSpPr>
          <p:nvPr>
            <p:ph idx="1"/>
          </p:nvPr>
        </p:nvSpPr>
        <p:spPr>
          <a:xfrm>
            <a:off x="669235" y="1074737"/>
            <a:ext cx="10518718" cy="409483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sz="2400" dirty="0"/>
              <a:t>Old gradient descent: </a:t>
            </a:r>
          </a:p>
          <a:p>
            <a:pPr>
              <a:spcAft>
                <a:spcPts val="1200"/>
              </a:spcAft>
            </a:pPr>
            <a:endParaRPr lang="en-US" sz="2400" dirty="0"/>
          </a:p>
          <a:p>
            <a:pPr>
              <a:spcAft>
                <a:spcPts val="1200"/>
              </a:spcAft>
            </a:pPr>
            <a:endParaRPr lang="en-US" sz="2400" dirty="0"/>
          </a:p>
          <a:p>
            <a:pPr>
              <a:spcAft>
                <a:spcPts val="1200"/>
              </a:spcAft>
            </a:pPr>
            <a:endParaRPr lang="en-US" sz="2400" dirty="0"/>
          </a:p>
          <a:p>
            <a:pPr>
              <a:spcAft>
                <a:spcPts val="1200"/>
              </a:spcAft>
            </a:pPr>
            <a:endParaRPr lang="en-US" sz="2400" dirty="0"/>
          </a:p>
          <a:p>
            <a:pPr>
              <a:spcAft>
                <a:spcPts val="1200"/>
              </a:spcAft>
            </a:pPr>
            <a:endParaRPr lang="en-US" sz="2400" dirty="0"/>
          </a:p>
          <a:p>
            <a:pPr marL="457200" lvl="1" indent="0">
              <a:spcAft>
                <a:spcPts val="1200"/>
              </a:spcAft>
              <a:buNone/>
            </a:pPr>
            <a:endParaRPr lang="en-US" sz="1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35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954968" y="1657369"/>
            <a:ext cx="10082000" cy="1269578"/>
            <a:chOff x="954968" y="1657369"/>
            <a:chExt cx="10082000" cy="1269578"/>
          </a:xfrm>
        </p:grpSpPr>
        <p:sp>
          <p:nvSpPr>
            <p:cNvPr id="17" name="Rectangle 16"/>
            <p:cNvSpPr/>
            <p:nvPr/>
          </p:nvSpPr>
          <p:spPr>
            <a:xfrm>
              <a:off x="954968" y="1657369"/>
              <a:ext cx="10082000" cy="1269578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6C6566F7-845E-B646-9A43-27EFA551E58E}"/>
                    </a:ext>
                  </a:extLst>
                </p:cNvPr>
                <p:cNvSpPr txBox="1"/>
                <p:nvPr/>
              </p:nvSpPr>
              <p:spPr>
                <a:xfrm>
                  <a:off x="954968" y="1657369"/>
                  <a:ext cx="5661935" cy="126957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34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n-CA" sz="3400" b="0" i="1" smtClean="0">
                            <a:latin typeface="Cambria Math" panose="02040503050406030204" pitchFamily="18" charset="0"/>
                          </a:rPr>
                          <m:t>= </m:t>
                        </m:r>
                        <m:f>
                          <m:fPr>
                            <m:ctrlPr>
                              <a:rPr lang="en-CA" sz="3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3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CA" sz="34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den>
                        </m:f>
                        <m:nary>
                          <m:naryPr>
                            <m:chr m:val="∑"/>
                            <m:supHide m:val="on"/>
                            <m:ctrlPr>
                              <a:rPr lang="en-CA" sz="34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CA" sz="3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CA" sz="3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3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𝛻</m:t>
                                </m:r>
                              </m:e>
                              <m:sub>
                                <m:r>
                                  <a:rPr lang="en-CA" sz="3400" b="0" i="1" smtClean="0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sub>
                            </m:sSub>
                            <m:r>
                              <a:rPr lang="en-CA" sz="34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  <m:r>
                              <a:rPr lang="en-CA" sz="34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CA" sz="3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CA" sz="3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3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400" b="0" i="1" smtClean="0"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3400" b="0" i="1" smtClean="0"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CA" sz="3400" b="0" i="1" smtClean="0">
                                    <a:latin typeface="Cambria Math" panose="02040503050406030204" pitchFamily="18" charset="0"/>
                                  </a:rPr>
                                  <m:t>;</m:t>
                                </m:r>
                                <m:r>
                                  <a:rPr lang="en-CA" sz="3400" b="0" i="1" smtClean="0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</m:d>
                            <m:r>
                              <a:rPr lang="en-CA" sz="3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3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400" b="0" i="1" smtClean="0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3400" b="0" i="1" smtClean="0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CA" sz="34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oMath>
                    </m:oMathPara>
                  </a14:m>
                  <a:endParaRPr lang="en-US" sz="3400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6C6566F7-845E-B646-9A43-27EFA551E5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4968" y="1657369"/>
                  <a:ext cx="5661935" cy="1269578"/>
                </a:xfrm>
                <a:prstGeom prst="rect">
                  <a:avLst/>
                </a:prstGeom>
                <a:blipFill>
                  <a:blip r:embed="rId3"/>
                  <a:stretch>
                    <a:fillRect l="-1794" t="-147525" r="-448" b="-20396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6C6566F7-845E-B646-9A43-27EFA551E58E}"/>
                    </a:ext>
                  </a:extLst>
                </p:cNvPr>
                <p:cNvSpPr txBox="1"/>
                <p:nvPr/>
              </p:nvSpPr>
              <p:spPr>
                <a:xfrm>
                  <a:off x="8138041" y="2030548"/>
                  <a:ext cx="2730811" cy="52322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3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400" b="0" i="1" smtClean="0">
                                <a:latin typeface="Cambria Math" charset="0"/>
                              </a:rPr>
                              <m:t>𝑊</m:t>
                            </m:r>
                          </m:e>
                          <m:sup>
                            <m:r>
                              <a:rPr lang="en-US" sz="3400" b="0" i="1" smtClean="0"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  <m:r>
                          <a:rPr lang="en-CA" sz="3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3400" b="0" i="1" smtClean="0">
                            <a:latin typeface="Cambria Math" charset="0"/>
                          </a:rPr>
                          <m:t>𝑊</m:t>
                        </m:r>
                        <m:r>
                          <a:rPr lang="en-US" sz="3400" b="0" i="1" smtClean="0">
                            <a:latin typeface="Cambria Math" charset="0"/>
                          </a:rPr>
                          <m:t>−</m:t>
                        </m:r>
                        <m:r>
                          <a:rPr lang="en-US" sz="3400" b="0" i="1" smtClean="0">
                            <a:latin typeface="Cambria Math" panose="02040503050406030204" pitchFamily="18" charset="0"/>
                          </a:rPr>
                          <m:t>𝜂</m:t>
                        </m:r>
                        <m:r>
                          <a:rPr lang="en-US" sz="3400" b="0" i="1" smtClean="0">
                            <a:latin typeface="Cambria Math" charset="0"/>
                          </a:rPr>
                          <m:t>𝑔</m:t>
                        </m:r>
                      </m:oMath>
                    </m:oMathPara>
                  </a14:m>
                  <a:endParaRPr lang="en-US" sz="340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6C6566F7-845E-B646-9A43-27EFA551E5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38041" y="2030548"/>
                  <a:ext cx="2730811" cy="523220"/>
                </a:xfrm>
                <a:prstGeom prst="rect">
                  <a:avLst/>
                </a:prstGeom>
                <a:blipFill>
                  <a:blip r:embed="rId4"/>
                  <a:stretch>
                    <a:fillRect l="-2778" r="-3241" b="-2093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C6566F7-845E-B646-9A43-27EFA551E58E}"/>
                  </a:ext>
                </a:extLst>
              </p:cNvPr>
              <p:cNvSpPr txBox="1"/>
              <p:nvPr/>
            </p:nvSpPr>
            <p:spPr>
              <a:xfrm>
                <a:off x="1066873" y="3169083"/>
                <a:ext cx="995387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2400" b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We would like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p>
                        <m:r>
                          <a:rPr lang="en-US" sz="2400" b="0" i="1" smtClean="0"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sz="2400" b="0" i="1" smtClean="0">
                        <a:latin typeface="Cambria Math" charset="0"/>
                      </a:rPr>
                      <m:t>𝑠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not to be the same and be inversely proportional to the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 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|</m:t>
                        </m:r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|</m:t>
                    </m:r>
                  </m:oMath>
                </a14:m>
                <a:endPara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C6566F7-845E-B646-9A43-27EFA551E5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873" y="3169083"/>
                <a:ext cx="9953879" cy="369332"/>
              </a:xfrm>
              <a:prstGeom prst="rect">
                <a:avLst/>
              </a:prstGeom>
              <a:blipFill>
                <a:blip r:embed="rId5"/>
                <a:stretch>
                  <a:fillRect l="-1913" t="-26667" r="-510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C6566F7-845E-B646-9A43-27EFA551E58E}"/>
                  </a:ext>
                </a:extLst>
              </p:cNvPr>
              <p:cNvSpPr txBox="1"/>
              <p:nvPr/>
            </p:nvSpPr>
            <p:spPr>
              <a:xfrm>
                <a:off x="1185103" y="3876008"/>
                <a:ext cx="3057119" cy="5236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400" b="0" i="1" smtClean="0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sz="3400" b="0" i="1" smtClean="0">
                              <a:latin typeface="Cambria Math" charset="0"/>
                            </a:rPr>
                            <m:t>𝑖</m:t>
                          </m:r>
                        </m:sub>
                        <m:sup>
                          <m:r>
                            <a:rPr lang="en-US" sz="3400" b="0" i="1" smtClean="0">
                              <a:latin typeface="Cambria Math" charset="0"/>
                            </a:rPr>
                            <m:t>∗</m:t>
                          </m:r>
                        </m:sup>
                      </m:sSubSup>
                      <m:r>
                        <a:rPr lang="en-CA" sz="3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400" b="0" i="1" smtClean="0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sz="3400" b="0" i="1" smtClean="0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sz="3400" b="0" i="1" smtClean="0">
                          <a:latin typeface="Cambria Math" charset="0"/>
                        </a:rPr>
                        <m:t>−</m:t>
                      </m:r>
                      <m:sSub>
                        <m:sSubPr>
                          <m:ctrlPr>
                            <a:rPr lang="en-US" sz="3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400" b="0" i="1" smtClean="0"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sz="3400" b="0" i="1" smtClean="0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sz="3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400" b="0" i="1" smtClean="0">
                              <a:latin typeface="Cambria Math" charset="0"/>
                            </a:rPr>
                            <m:t>𝑔</m:t>
                          </m:r>
                        </m:e>
                        <m:sub>
                          <m:r>
                            <a:rPr lang="en-US" sz="3400" b="0" i="1" smtClean="0">
                              <a:latin typeface="Cambria Math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34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C6566F7-845E-B646-9A43-27EFA551E5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5103" y="3876008"/>
                <a:ext cx="3057119" cy="523605"/>
              </a:xfrm>
              <a:prstGeom prst="rect">
                <a:avLst/>
              </a:prstGeom>
              <a:blipFill>
                <a:blip r:embed="rId6"/>
                <a:stretch>
                  <a:fillRect l="-2893" r="-413" b="-238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C6566F7-845E-B646-9A43-27EFA551E58E}"/>
                  </a:ext>
                </a:extLst>
              </p:cNvPr>
              <p:cNvSpPr txBox="1"/>
              <p:nvPr/>
            </p:nvSpPr>
            <p:spPr>
              <a:xfrm>
                <a:off x="6768565" y="3740419"/>
                <a:ext cx="3982180" cy="21662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400" b="0" i="1" smtClean="0"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sz="3400" b="0" i="1" smtClean="0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sz="3400" b="0" i="1" smtClean="0">
                          <a:latin typeface="Cambria Math" charset="0"/>
                        </a:rPr>
                        <m:t>∝</m:t>
                      </m:r>
                      <m:f>
                        <m:fPr>
                          <m:ctrlPr>
                            <a:rPr lang="en-US" sz="3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400" b="0" i="1" smtClean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sz="3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400" b="0" i="1" smtClean="0">
                                  <a:latin typeface="Cambria Math" charset="0"/>
                                </a:rPr>
                                <m:t>|</m:t>
                              </m:r>
                              <m:r>
                                <a:rPr lang="en-US" sz="3400" b="0" i="1" smtClean="0">
                                  <a:latin typeface="Cambria Math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sz="3400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3400" b="0" i="1" smtClean="0">
                              <a:latin typeface="Cambria Math" charset="0"/>
                            </a:rPr>
                            <m:t>|</m:t>
                          </m:r>
                        </m:den>
                      </m:f>
                      <m:r>
                        <a:rPr lang="en-US" sz="3400" b="0" i="0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sz="3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400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num>
                        <m:den>
                          <m:r>
                            <a:rPr lang="en-US" sz="3400" b="0" i="1" smtClean="0">
                              <a:latin typeface="Cambria Math" charset="0"/>
                            </a:rPr>
                            <m:t>𝛿</m:t>
                          </m:r>
                          <m:r>
                            <a:rPr lang="en-US" sz="3400" b="0" i="1" smtClean="0">
                              <a:latin typeface="Cambria Math" charset="0"/>
                            </a:rPr>
                            <m:t>+|</m:t>
                          </m:r>
                          <m:sSub>
                            <m:sSubPr>
                              <m:ctrlPr>
                                <a:rPr lang="en-US" sz="3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400" b="0" i="1" smtClean="0">
                                  <a:latin typeface="Cambria Math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sz="3400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3400" b="0" i="1" smtClean="0">
                              <a:latin typeface="Cambria Math" charset="0"/>
                            </a:rPr>
                            <m:t>|</m:t>
                          </m:r>
                        </m:den>
                      </m:f>
                    </m:oMath>
                  </m:oMathPara>
                </a14:m>
                <a:endParaRPr lang="en-US" sz="3400" b="0" dirty="0"/>
              </a:p>
              <a:p>
                <a:endParaRPr lang="en-US" sz="3400" b="0" dirty="0"/>
              </a:p>
              <a:p>
                <a:endParaRPr lang="en-US" sz="34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C6566F7-845E-B646-9A43-27EFA551E5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8565" y="3740419"/>
                <a:ext cx="3982180" cy="2166234"/>
              </a:xfrm>
              <a:prstGeom prst="rect">
                <a:avLst/>
              </a:prstGeom>
              <a:blipFill>
                <a:blip r:embed="rId7"/>
                <a:stretch>
                  <a:fillRect t="-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ounded Rectangular Callout 12"/>
              <p:cNvSpPr/>
              <p:nvPr/>
            </p:nvSpPr>
            <p:spPr>
              <a:xfrm>
                <a:off x="8015569" y="71695"/>
                <a:ext cx="3827139" cy="902040"/>
              </a:xfrm>
              <a:prstGeom prst="wedgeRoundRectCallout">
                <a:avLst>
                  <a:gd name="adj1" fmla="val -14708"/>
                  <a:gd name="adj2" fmla="val 425534"/>
                  <a:gd name="adj3" fmla="val 16667"/>
                </a:avLst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r>
                      <a:rPr lang="en-US" sz="2000" i="1">
                        <a:latin typeface="Cambria Math" charset="0"/>
                      </a:rPr>
                      <m:t>𝛿</m:t>
                    </m:r>
                    <m:r>
                      <a:rPr lang="en-US" sz="2000" i="1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2000" dirty="0">
                    <a:solidFill>
                      <a:srgbClr val="0000FF"/>
                    </a:solidFill>
                  </a:rPr>
                  <a:t> is a small number, making sure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sz="2000" i="1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FF"/>
                    </a:solidFill>
                  </a:rPr>
                  <a:t> does not become too large</a:t>
                </a:r>
              </a:p>
            </p:txBody>
          </p:sp>
        </mc:Choice>
        <mc:Fallback xmlns="">
          <p:sp>
            <p:nvSpPr>
              <p:cNvPr id="13" name="Rounded Rectangular Callout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5569" y="71695"/>
                <a:ext cx="3827139" cy="902040"/>
              </a:xfrm>
              <a:prstGeom prst="wedgeRoundRectCallout">
                <a:avLst>
                  <a:gd name="adj1" fmla="val -14708"/>
                  <a:gd name="adj2" fmla="val 425534"/>
                  <a:gd name="adj3" fmla="val 16667"/>
                </a:avLst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2571240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AdaGrad</a:t>
            </a:r>
            <a:endParaRPr lang="en-US" dirty="0"/>
          </a:p>
        </p:txBody>
      </p:sp>
      <p:sp>
        <p:nvSpPr>
          <p:cNvPr id="18" name="Content Placeholder 2"/>
          <p:cNvSpPr>
            <a:spLocks noGrp="1"/>
          </p:cNvSpPr>
          <p:nvPr>
            <p:ph idx="1"/>
          </p:nvPr>
        </p:nvSpPr>
        <p:spPr>
          <a:xfrm>
            <a:off x="669235" y="1074737"/>
            <a:ext cx="10518718" cy="409483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sz="2400" dirty="0"/>
              <a:t>Old gradient descent: </a:t>
            </a:r>
          </a:p>
          <a:p>
            <a:pPr>
              <a:spcAft>
                <a:spcPts val="1200"/>
              </a:spcAft>
            </a:pPr>
            <a:endParaRPr lang="en-US" sz="2400" dirty="0"/>
          </a:p>
          <a:p>
            <a:pPr>
              <a:spcAft>
                <a:spcPts val="1200"/>
              </a:spcAft>
            </a:pPr>
            <a:endParaRPr lang="en-US" sz="2400" dirty="0"/>
          </a:p>
          <a:p>
            <a:pPr>
              <a:spcAft>
                <a:spcPts val="1200"/>
              </a:spcAft>
            </a:pPr>
            <a:endParaRPr lang="en-US" sz="2400" dirty="0"/>
          </a:p>
          <a:p>
            <a:pPr>
              <a:spcAft>
                <a:spcPts val="1200"/>
              </a:spcAft>
            </a:pPr>
            <a:endParaRPr lang="en-US" sz="2400" dirty="0"/>
          </a:p>
          <a:p>
            <a:pPr>
              <a:spcAft>
                <a:spcPts val="1200"/>
              </a:spcAft>
            </a:pPr>
            <a:endParaRPr lang="en-US" sz="2400" dirty="0"/>
          </a:p>
          <a:p>
            <a:pPr marL="457200" lvl="1" indent="0">
              <a:spcAft>
                <a:spcPts val="1200"/>
              </a:spcAft>
              <a:buNone/>
            </a:pPr>
            <a:endParaRPr lang="en-US" sz="1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36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954968" y="1657369"/>
            <a:ext cx="10082000" cy="1269578"/>
            <a:chOff x="954968" y="1657369"/>
            <a:chExt cx="10082000" cy="1269578"/>
          </a:xfrm>
        </p:grpSpPr>
        <p:sp>
          <p:nvSpPr>
            <p:cNvPr id="17" name="Rectangle 16"/>
            <p:cNvSpPr/>
            <p:nvPr/>
          </p:nvSpPr>
          <p:spPr>
            <a:xfrm>
              <a:off x="954968" y="1657369"/>
              <a:ext cx="10082000" cy="1269578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6C6566F7-845E-B646-9A43-27EFA551E58E}"/>
                    </a:ext>
                  </a:extLst>
                </p:cNvPr>
                <p:cNvSpPr txBox="1"/>
                <p:nvPr/>
              </p:nvSpPr>
              <p:spPr>
                <a:xfrm>
                  <a:off x="954968" y="1657369"/>
                  <a:ext cx="5661935" cy="126957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34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n-CA" sz="3400" b="0" i="1" smtClean="0">
                            <a:latin typeface="Cambria Math" panose="02040503050406030204" pitchFamily="18" charset="0"/>
                          </a:rPr>
                          <m:t>= </m:t>
                        </m:r>
                        <m:f>
                          <m:fPr>
                            <m:ctrlPr>
                              <a:rPr lang="en-CA" sz="3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3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CA" sz="34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den>
                        </m:f>
                        <m:nary>
                          <m:naryPr>
                            <m:chr m:val="∑"/>
                            <m:supHide m:val="on"/>
                            <m:ctrlPr>
                              <a:rPr lang="en-CA" sz="34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CA" sz="3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CA" sz="3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3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𝛻</m:t>
                                </m:r>
                              </m:e>
                              <m:sub>
                                <m:r>
                                  <a:rPr lang="en-CA" sz="3400" b="0" i="1" smtClean="0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sub>
                            </m:sSub>
                            <m:r>
                              <a:rPr lang="en-CA" sz="34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  <m:r>
                              <a:rPr lang="en-CA" sz="34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CA" sz="3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CA" sz="3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3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400" b="0" i="1" smtClean="0"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3400" b="0" i="1" smtClean="0"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CA" sz="3400" b="0" i="1" smtClean="0">
                                    <a:latin typeface="Cambria Math" panose="02040503050406030204" pitchFamily="18" charset="0"/>
                                  </a:rPr>
                                  <m:t>;</m:t>
                                </m:r>
                                <m:r>
                                  <a:rPr lang="en-CA" sz="3400" b="0" i="1" smtClean="0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</m:d>
                            <m:r>
                              <a:rPr lang="en-CA" sz="3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3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400" b="0" i="1" smtClean="0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3400" b="0" i="1" smtClean="0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CA" sz="34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oMath>
                    </m:oMathPara>
                  </a14:m>
                  <a:endParaRPr lang="en-US" sz="3400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6C6566F7-845E-B646-9A43-27EFA551E5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4968" y="1657369"/>
                  <a:ext cx="5661935" cy="1269578"/>
                </a:xfrm>
                <a:prstGeom prst="rect">
                  <a:avLst/>
                </a:prstGeom>
                <a:blipFill>
                  <a:blip r:embed="rId3"/>
                  <a:stretch>
                    <a:fillRect l="-1794" t="-147525" r="-448" b="-20396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6C6566F7-845E-B646-9A43-27EFA551E58E}"/>
                    </a:ext>
                  </a:extLst>
                </p:cNvPr>
                <p:cNvSpPr txBox="1"/>
                <p:nvPr/>
              </p:nvSpPr>
              <p:spPr>
                <a:xfrm>
                  <a:off x="8138041" y="2030548"/>
                  <a:ext cx="2730811" cy="52322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3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400" b="0" i="1" smtClean="0">
                                <a:latin typeface="Cambria Math" charset="0"/>
                              </a:rPr>
                              <m:t>𝑊</m:t>
                            </m:r>
                          </m:e>
                          <m:sup>
                            <m:r>
                              <a:rPr lang="en-US" sz="3400" b="0" i="1" smtClean="0"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  <m:r>
                          <a:rPr lang="en-CA" sz="3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3400" b="0" i="1" smtClean="0">
                            <a:latin typeface="Cambria Math" charset="0"/>
                          </a:rPr>
                          <m:t>𝑊</m:t>
                        </m:r>
                        <m:r>
                          <a:rPr lang="en-US" sz="3400" b="0" i="1" smtClean="0">
                            <a:latin typeface="Cambria Math" charset="0"/>
                          </a:rPr>
                          <m:t>−</m:t>
                        </m:r>
                        <m:r>
                          <a:rPr lang="en-US" sz="3400" b="0" i="1" smtClean="0">
                            <a:latin typeface="Cambria Math" panose="02040503050406030204" pitchFamily="18" charset="0"/>
                          </a:rPr>
                          <m:t>𝜂</m:t>
                        </m:r>
                        <m:r>
                          <a:rPr lang="en-US" sz="3400" b="0" i="1" smtClean="0">
                            <a:latin typeface="Cambria Math" charset="0"/>
                          </a:rPr>
                          <m:t>𝑔</m:t>
                        </m:r>
                      </m:oMath>
                    </m:oMathPara>
                  </a14:m>
                  <a:endParaRPr lang="en-US" sz="340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6C6566F7-845E-B646-9A43-27EFA551E5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38041" y="2030548"/>
                  <a:ext cx="2730811" cy="523220"/>
                </a:xfrm>
                <a:prstGeom prst="rect">
                  <a:avLst/>
                </a:prstGeom>
                <a:blipFill>
                  <a:blip r:embed="rId4"/>
                  <a:stretch>
                    <a:fillRect l="-2778" r="-3241" b="-2093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C6566F7-845E-B646-9A43-27EFA551E58E}"/>
                  </a:ext>
                </a:extLst>
              </p:cNvPr>
              <p:cNvSpPr txBox="1"/>
              <p:nvPr/>
            </p:nvSpPr>
            <p:spPr>
              <a:xfrm>
                <a:off x="1066873" y="3169083"/>
                <a:ext cx="995387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2400" b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We would like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p>
                        <m:r>
                          <a:rPr lang="en-US" sz="2400" b="0" i="1" smtClean="0"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sz="2400" b="0" i="1" smtClean="0">
                        <a:latin typeface="Cambria Math" charset="0"/>
                      </a:rPr>
                      <m:t>𝑠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not to be the same and be inversely proportional to the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 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|</m:t>
                        </m:r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|</m:t>
                    </m:r>
                  </m:oMath>
                </a14:m>
                <a:endPara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C6566F7-845E-B646-9A43-27EFA551E5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873" y="3169083"/>
                <a:ext cx="9953879" cy="369332"/>
              </a:xfrm>
              <a:prstGeom prst="rect">
                <a:avLst/>
              </a:prstGeom>
              <a:blipFill>
                <a:blip r:embed="rId5"/>
                <a:stretch>
                  <a:fillRect l="-1913" t="-26667" r="-510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C6566F7-845E-B646-9A43-27EFA551E58E}"/>
                  </a:ext>
                </a:extLst>
              </p:cNvPr>
              <p:cNvSpPr txBox="1"/>
              <p:nvPr/>
            </p:nvSpPr>
            <p:spPr>
              <a:xfrm>
                <a:off x="1185103" y="3876008"/>
                <a:ext cx="3057119" cy="5236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400" b="0" i="1" smtClean="0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sz="3400" b="0" i="1" smtClean="0">
                              <a:latin typeface="Cambria Math" charset="0"/>
                            </a:rPr>
                            <m:t>𝑖</m:t>
                          </m:r>
                        </m:sub>
                        <m:sup>
                          <m:r>
                            <a:rPr lang="en-US" sz="3400" b="0" i="1" smtClean="0">
                              <a:latin typeface="Cambria Math" charset="0"/>
                            </a:rPr>
                            <m:t>∗</m:t>
                          </m:r>
                        </m:sup>
                      </m:sSubSup>
                      <m:r>
                        <a:rPr lang="en-CA" sz="3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400" b="0" i="1" smtClean="0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sz="3400" b="0" i="1" smtClean="0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sz="3400" b="0" i="1" smtClean="0">
                          <a:latin typeface="Cambria Math" charset="0"/>
                        </a:rPr>
                        <m:t>−</m:t>
                      </m:r>
                      <m:sSub>
                        <m:sSubPr>
                          <m:ctrlPr>
                            <a:rPr lang="en-US" sz="3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400" b="0" i="1" smtClean="0"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sz="3400" b="0" i="1" smtClean="0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sz="3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400" b="0" i="1" smtClean="0">
                              <a:latin typeface="Cambria Math" charset="0"/>
                            </a:rPr>
                            <m:t>𝑔</m:t>
                          </m:r>
                        </m:e>
                        <m:sub>
                          <m:r>
                            <a:rPr lang="en-US" sz="3400" b="0" i="1" smtClean="0">
                              <a:latin typeface="Cambria Math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34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C6566F7-845E-B646-9A43-27EFA551E5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5103" y="3876008"/>
                <a:ext cx="3057119" cy="523605"/>
              </a:xfrm>
              <a:prstGeom prst="rect">
                <a:avLst/>
              </a:prstGeom>
              <a:blipFill>
                <a:blip r:embed="rId6"/>
                <a:stretch>
                  <a:fillRect l="-2893" r="-413" b="-238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C6566F7-845E-B646-9A43-27EFA551E58E}"/>
                  </a:ext>
                </a:extLst>
              </p:cNvPr>
              <p:cNvSpPr txBox="1"/>
              <p:nvPr/>
            </p:nvSpPr>
            <p:spPr>
              <a:xfrm>
                <a:off x="6768565" y="3740419"/>
                <a:ext cx="3982180" cy="21662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400" b="0" i="1" smtClean="0"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sz="3400" b="0" i="1" smtClean="0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sz="3400" b="0" i="1" smtClean="0">
                          <a:latin typeface="Cambria Math" charset="0"/>
                        </a:rPr>
                        <m:t>∝</m:t>
                      </m:r>
                      <m:f>
                        <m:fPr>
                          <m:ctrlPr>
                            <a:rPr lang="en-US" sz="3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400" b="0" i="1" smtClean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sz="3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400" b="0" i="1" smtClean="0">
                                  <a:latin typeface="Cambria Math" charset="0"/>
                                </a:rPr>
                                <m:t>|</m:t>
                              </m:r>
                              <m:r>
                                <a:rPr lang="en-US" sz="3400" b="0" i="1" smtClean="0">
                                  <a:latin typeface="Cambria Math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sz="3400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3400" b="0" i="1" smtClean="0">
                              <a:latin typeface="Cambria Math" charset="0"/>
                            </a:rPr>
                            <m:t>|</m:t>
                          </m:r>
                        </m:den>
                      </m:f>
                      <m:r>
                        <a:rPr lang="en-US" sz="3400" b="0" i="0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sz="3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400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num>
                        <m:den>
                          <m:r>
                            <a:rPr lang="en-US" sz="3400" b="0" i="1" smtClean="0">
                              <a:latin typeface="Cambria Math" charset="0"/>
                            </a:rPr>
                            <m:t>𝛿</m:t>
                          </m:r>
                          <m:r>
                            <a:rPr lang="en-US" sz="3400" b="0" i="1" smtClean="0">
                              <a:latin typeface="Cambria Math" charset="0"/>
                            </a:rPr>
                            <m:t>+|</m:t>
                          </m:r>
                          <m:sSub>
                            <m:sSubPr>
                              <m:ctrlPr>
                                <a:rPr lang="en-US" sz="3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400" b="0" i="1" smtClean="0">
                                  <a:latin typeface="Cambria Math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sz="3400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3400" b="0" i="1" smtClean="0">
                              <a:latin typeface="Cambria Math" charset="0"/>
                            </a:rPr>
                            <m:t>|</m:t>
                          </m:r>
                        </m:den>
                      </m:f>
                    </m:oMath>
                  </m:oMathPara>
                </a14:m>
                <a:endParaRPr lang="en-US" sz="3400" b="0" dirty="0"/>
              </a:p>
              <a:p>
                <a:endParaRPr lang="en-US" sz="3400" b="0" dirty="0"/>
              </a:p>
              <a:p>
                <a:endParaRPr lang="en-US" sz="34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C6566F7-845E-B646-9A43-27EFA551E5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8565" y="3740419"/>
                <a:ext cx="3982180" cy="2166234"/>
              </a:xfrm>
              <a:prstGeom prst="rect">
                <a:avLst/>
              </a:prstGeom>
              <a:blipFill>
                <a:blip r:embed="rId7"/>
                <a:stretch>
                  <a:fillRect t="-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/>
          <p:cNvGrpSpPr/>
          <p:nvPr/>
        </p:nvGrpSpPr>
        <p:grpSpPr>
          <a:xfrm>
            <a:off x="965067" y="5309323"/>
            <a:ext cx="10082000" cy="1617511"/>
            <a:chOff x="965067" y="5309323"/>
            <a:chExt cx="10082000" cy="1617511"/>
          </a:xfrm>
        </p:grpSpPr>
        <p:sp>
          <p:nvSpPr>
            <p:cNvPr id="26" name="Rectangle 25"/>
            <p:cNvSpPr/>
            <p:nvPr/>
          </p:nvSpPr>
          <p:spPr>
            <a:xfrm>
              <a:off x="965067" y="5309323"/>
              <a:ext cx="10082000" cy="1269578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6C6566F7-845E-B646-9A43-27EFA551E58E}"/>
                    </a:ext>
                  </a:extLst>
                </p:cNvPr>
                <p:cNvSpPr txBox="1"/>
                <p:nvPr/>
              </p:nvSpPr>
              <p:spPr>
                <a:xfrm>
                  <a:off x="1185103" y="5590424"/>
                  <a:ext cx="2360710" cy="55156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3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3400" b="0" i="1" smtClean="0">
                                <a:latin typeface="Cambria Math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3400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sz="3400" b="0" i="1" smtClean="0">
                                <a:latin typeface="Cambria Math" charset="0"/>
                              </a:rPr>
                              <m:t>∗</m:t>
                            </m:r>
                          </m:sup>
                        </m:sSubSup>
                        <m:r>
                          <a:rPr lang="en-CA" sz="3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3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400" b="0" i="1" smtClean="0">
                                <a:latin typeface="Cambria Math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3400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3400" b="0" i="1" smtClean="0">
                            <a:latin typeface="Cambria Math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sz="3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3400" b="0" i="1" smtClean="0"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3400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sz="3400" b="0" i="1" smtClean="0">
                                <a:latin typeface="Cambria Math" charset="0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en-US" sz="3400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6C6566F7-845E-B646-9A43-27EFA551E5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85103" y="5590424"/>
                  <a:ext cx="2360710" cy="551561"/>
                </a:xfrm>
                <a:prstGeom prst="rect">
                  <a:avLst/>
                </a:prstGeom>
                <a:blipFill>
                  <a:blip r:embed="rId8"/>
                  <a:stretch>
                    <a:fillRect l="-2139" r="-1070" b="-2045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6C6566F7-845E-B646-9A43-27EFA551E58E}"/>
                    </a:ext>
                  </a:extLst>
                </p:cNvPr>
                <p:cNvSpPr txBox="1"/>
                <p:nvPr/>
              </p:nvSpPr>
              <p:spPr>
                <a:xfrm>
                  <a:off x="6817639" y="5387117"/>
                  <a:ext cx="4229428" cy="153971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3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3400" b="0" i="1" smtClean="0">
                                <a:latin typeface="Cambria Math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sz="3400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sz="3400" b="0" i="1" smtClean="0">
                                <a:latin typeface="Cambria Math" charset="0"/>
                              </a:rPr>
                              <m:t>∗</m:t>
                            </m:r>
                          </m:sup>
                        </m:sSubSup>
                        <m:r>
                          <a:rPr lang="en-CA" sz="3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3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400" b="0" i="1" smtClean="0">
                                <a:latin typeface="Cambria Math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sz="3400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3400" b="0" i="1" smtClean="0">
                            <a:latin typeface="Cambria Math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3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400" b="0" i="1" smtClean="0">
                                <a:latin typeface="Cambria Math" charset="0"/>
                              </a:rPr>
                              <m:t>𝜖</m:t>
                            </m:r>
                          </m:num>
                          <m:den>
                            <m:r>
                              <a:rPr lang="en-US" sz="3400" b="0" i="1" smtClean="0">
                                <a:latin typeface="Cambria Math" charset="0"/>
                              </a:rPr>
                              <m:t>𝛿</m:t>
                            </m:r>
                            <m:r>
                              <a:rPr lang="en-US" sz="3400" b="0" i="1" smtClean="0">
                                <a:latin typeface="Cambria Math" charset="0"/>
                              </a:rPr>
                              <m:t>+</m:t>
                            </m:r>
                            <m:rad>
                              <m:radPr>
                                <m:degHide m:val="on"/>
                                <m:ctrlPr>
                                  <a:rPr lang="en-US" sz="3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sSub>
                                  <m:sSubPr>
                                    <m:ctrlPr>
                                      <a:rPr lang="en-US" sz="3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400" b="0" i="1" smtClean="0">
                                        <a:latin typeface="Cambria Math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sz="3400" b="0" i="1" smtClean="0"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rad>
                          </m:den>
                        </m:f>
                        <m:sSub>
                          <m:sSubPr>
                            <m:ctrlPr>
                              <a:rPr lang="en-US" sz="3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3400" b="0" i="0" smtClean="0">
                                <a:latin typeface="Cambria Math" charset="0"/>
                              </a:rPr>
                              <m:t>g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3400" b="0" i="0" smtClean="0">
                                <a:latin typeface="Cambria Math" charset="0"/>
                              </a:rPr>
                              <m:t>i</m:t>
                            </m:r>
                          </m:sub>
                        </m:sSub>
                      </m:oMath>
                    </m:oMathPara>
                  </a14:m>
                  <a:endParaRPr lang="en-US" sz="3400" b="0" dirty="0"/>
                </a:p>
                <a:p>
                  <a:endParaRPr lang="en-US" sz="3400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6C6566F7-845E-B646-9A43-27EFA551E5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17639" y="5387117"/>
                  <a:ext cx="4229428" cy="1539717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6C6566F7-845E-B646-9A43-27EFA551E58E}"/>
              </a:ext>
            </a:extLst>
          </p:cNvPr>
          <p:cNvSpPr txBox="1"/>
          <p:nvPr/>
        </p:nvSpPr>
        <p:spPr>
          <a:xfrm>
            <a:off x="1151901" y="4799084"/>
            <a:ext cx="6242093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New gradient descent with adaptive learning rate: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ounded Rectangular Callout 12"/>
              <p:cNvSpPr/>
              <p:nvPr/>
            </p:nvSpPr>
            <p:spPr>
              <a:xfrm>
                <a:off x="8015569" y="71695"/>
                <a:ext cx="3827139" cy="902040"/>
              </a:xfrm>
              <a:prstGeom prst="wedgeRoundRectCallout">
                <a:avLst>
                  <a:gd name="adj1" fmla="val -14708"/>
                  <a:gd name="adj2" fmla="val 425534"/>
                  <a:gd name="adj3" fmla="val 16667"/>
                </a:avLst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r>
                      <a:rPr lang="en-US" sz="2000" i="1">
                        <a:latin typeface="Cambria Math" charset="0"/>
                      </a:rPr>
                      <m:t>𝛿</m:t>
                    </m:r>
                    <m:r>
                      <a:rPr lang="en-US" sz="2000" i="1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2000" dirty="0">
                    <a:solidFill>
                      <a:srgbClr val="0000FF"/>
                    </a:solidFill>
                  </a:rPr>
                  <a:t> is a small number, making sure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sz="2000" i="1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FF"/>
                    </a:solidFill>
                  </a:rPr>
                  <a:t> does not become too large</a:t>
                </a:r>
              </a:p>
            </p:txBody>
          </p:sp>
        </mc:Choice>
        <mc:Fallback xmlns="">
          <p:sp>
            <p:nvSpPr>
              <p:cNvPr id="13" name="Rounded Rectangular Callout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5569" y="71695"/>
                <a:ext cx="3827139" cy="902040"/>
              </a:xfrm>
              <a:prstGeom prst="wedgeRoundRectCallout">
                <a:avLst>
                  <a:gd name="adj1" fmla="val -14708"/>
                  <a:gd name="adj2" fmla="val 425534"/>
                  <a:gd name="adj3" fmla="val 16667"/>
                </a:avLst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587639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RMSProp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60"/>
            <a:ext cx="6626168" cy="2111143"/>
          </a:xfrm>
        </p:spPr>
        <p:txBody>
          <a:bodyPr/>
          <a:lstStyle/>
          <a:p>
            <a:pPr marL="342900" indent="-342900">
              <a:buFont typeface="Arial" charset="0"/>
              <a:buChar char="•"/>
            </a:pPr>
            <a:r>
              <a:rPr lang="en-US" sz="2400" dirty="0"/>
              <a:t>For non-convex problems, </a:t>
            </a:r>
            <a:r>
              <a:rPr lang="en-US" sz="2400" dirty="0" err="1"/>
              <a:t>AdaGrad</a:t>
            </a:r>
            <a:r>
              <a:rPr lang="en-US" sz="2400" dirty="0"/>
              <a:t> can </a:t>
            </a:r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prematurely</a:t>
            </a:r>
            <a:r>
              <a:rPr lang="en-US" sz="2400" dirty="0"/>
              <a:t> decrease learning rate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/>
              <a:t>Use </a:t>
            </a:r>
            <a:r>
              <a:rPr lang="en-US" sz="2400" dirty="0">
                <a:solidFill>
                  <a:srgbClr val="0000FF"/>
                </a:solidFill>
              </a:rPr>
              <a:t>exponentially weighted average </a:t>
            </a:r>
            <a:r>
              <a:rPr lang="en-US" sz="2400" dirty="0"/>
              <a:t>for gradient accumulation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37</a:t>
            </a:fld>
            <a:endParaRPr lang="en-US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15402743"/>
              </p:ext>
            </p:extLst>
          </p:nvPr>
        </p:nvGraphicFramePr>
        <p:xfrm>
          <a:off x="2282569" y="3845235"/>
          <a:ext cx="2930525" cy="657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88" name="Equation" r:id="rId4" imgW="1079500" imgH="241300" progId="Equation.3">
                  <p:embed/>
                </p:oleObj>
              </mc:Choice>
              <mc:Fallback>
                <p:oleObj name="Equation" r:id="rId4" imgW="1079500" imgH="241300" progId="Equation.3">
                  <p:embed/>
                  <p:pic>
                    <p:nvPicPr>
                      <p:cNvPr id="7" name="Object 6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282569" y="3845235"/>
                        <a:ext cx="2930525" cy="657225"/>
                      </a:xfrm>
                      <a:prstGeom prst="rect">
                        <a:avLst/>
                      </a:prstGeom>
                      <a:noFill/>
                      <a:ln w="6350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D001B6C8-8989-4445-808E-4774B0C2CB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85418" y="5092424"/>
            <a:ext cx="3324825" cy="752044"/>
          </a:xfrm>
          <a:prstGeom prst="rect">
            <a:avLst/>
          </a:prstGeom>
          <a:ln w="63500">
            <a:solidFill>
              <a:schemeClr val="tx2">
                <a:lumMod val="60000"/>
                <a:lumOff val="40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F90B981-1A2B-6C49-B2F0-B314AC385FD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58743" y="1206992"/>
            <a:ext cx="4193934" cy="5028837"/>
          </a:xfrm>
          <a:custGeom>
            <a:avLst/>
            <a:gdLst>
              <a:gd name="connsiteX0" fmla="*/ 0 w 4193934"/>
              <a:gd name="connsiteY0" fmla="*/ 0 h 5028837"/>
              <a:gd name="connsiteX1" fmla="*/ 657050 w 4193934"/>
              <a:gd name="connsiteY1" fmla="*/ 0 h 5028837"/>
              <a:gd name="connsiteX2" fmla="*/ 1230221 w 4193934"/>
              <a:gd name="connsiteY2" fmla="*/ 0 h 5028837"/>
              <a:gd name="connsiteX3" fmla="*/ 2013088 w 4193934"/>
              <a:gd name="connsiteY3" fmla="*/ 0 h 5028837"/>
              <a:gd name="connsiteX4" fmla="*/ 2670138 w 4193934"/>
              <a:gd name="connsiteY4" fmla="*/ 0 h 5028837"/>
              <a:gd name="connsiteX5" fmla="*/ 3327188 w 4193934"/>
              <a:gd name="connsiteY5" fmla="*/ 0 h 5028837"/>
              <a:gd name="connsiteX6" fmla="*/ 4193934 w 4193934"/>
              <a:gd name="connsiteY6" fmla="*/ 0 h 5028837"/>
              <a:gd name="connsiteX7" fmla="*/ 4193934 w 4193934"/>
              <a:gd name="connsiteY7" fmla="*/ 528028 h 5028837"/>
              <a:gd name="connsiteX8" fmla="*/ 4193934 w 4193934"/>
              <a:gd name="connsiteY8" fmla="*/ 1156633 h 5028837"/>
              <a:gd name="connsiteX9" fmla="*/ 4193934 w 4193934"/>
              <a:gd name="connsiteY9" fmla="*/ 1684660 h 5028837"/>
              <a:gd name="connsiteX10" fmla="*/ 4193934 w 4193934"/>
              <a:gd name="connsiteY10" fmla="*/ 2212688 h 5028837"/>
              <a:gd name="connsiteX11" fmla="*/ 4193934 w 4193934"/>
              <a:gd name="connsiteY11" fmla="*/ 2841293 h 5028837"/>
              <a:gd name="connsiteX12" fmla="*/ 4193934 w 4193934"/>
              <a:gd name="connsiteY12" fmla="*/ 3520186 h 5028837"/>
              <a:gd name="connsiteX13" fmla="*/ 4193934 w 4193934"/>
              <a:gd name="connsiteY13" fmla="*/ 3997925 h 5028837"/>
              <a:gd name="connsiteX14" fmla="*/ 4193934 w 4193934"/>
              <a:gd name="connsiteY14" fmla="*/ 5028837 h 5028837"/>
              <a:gd name="connsiteX15" fmla="*/ 3494945 w 4193934"/>
              <a:gd name="connsiteY15" fmla="*/ 5028837 h 5028837"/>
              <a:gd name="connsiteX16" fmla="*/ 2795956 w 4193934"/>
              <a:gd name="connsiteY16" fmla="*/ 5028837 h 5028837"/>
              <a:gd name="connsiteX17" fmla="*/ 2013088 w 4193934"/>
              <a:gd name="connsiteY17" fmla="*/ 5028837 h 5028837"/>
              <a:gd name="connsiteX18" fmla="*/ 1314099 w 4193934"/>
              <a:gd name="connsiteY18" fmla="*/ 5028837 h 5028837"/>
              <a:gd name="connsiteX19" fmla="*/ 740928 w 4193934"/>
              <a:gd name="connsiteY19" fmla="*/ 5028837 h 5028837"/>
              <a:gd name="connsiteX20" fmla="*/ 0 w 4193934"/>
              <a:gd name="connsiteY20" fmla="*/ 5028837 h 5028837"/>
              <a:gd name="connsiteX21" fmla="*/ 0 w 4193934"/>
              <a:gd name="connsiteY21" fmla="*/ 4299656 h 5028837"/>
              <a:gd name="connsiteX22" fmla="*/ 0 w 4193934"/>
              <a:gd name="connsiteY22" fmla="*/ 3570474 h 5028837"/>
              <a:gd name="connsiteX23" fmla="*/ 0 w 4193934"/>
              <a:gd name="connsiteY23" fmla="*/ 2941870 h 5028837"/>
              <a:gd name="connsiteX24" fmla="*/ 0 w 4193934"/>
              <a:gd name="connsiteY24" fmla="*/ 2363553 h 5028837"/>
              <a:gd name="connsiteX25" fmla="*/ 0 w 4193934"/>
              <a:gd name="connsiteY25" fmla="*/ 1885814 h 5028837"/>
              <a:gd name="connsiteX26" fmla="*/ 0 w 4193934"/>
              <a:gd name="connsiteY26" fmla="*/ 1408074 h 5028837"/>
              <a:gd name="connsiteX27" fmla="*/ 0 w 4193934"/>
              <a:gd name="connsiteY27" fmla="*/ 729181 h 5028837"/>
              <a:gd name="connsiteX28" fmla="*/ 0 w 4193934"/>
              <a:gd name="connsiteY28" fmla="*/ 0 h 5028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4193934" h="5028837" extrusionOk="0">
                <a:moveTo>
                  <a:pt x="0" y="0"/>
                </a:moveTo>
                <a:cubicBezTo>
                  <a:pt x="135775" y="13900"/>
                  <a:pt x="352177" y="6115"/>
                  <a:pt x="657050" y="0"/>
                </a:cubicBezTo>
                <a:cubicBezTo>
                  <a:pt x="961923" y="-6115"/>
                  <a:pt x="1087066" y="2103"/>
                  <a:pt x="1230221" y="0"/>
                </a:cubicBezTo>
                <a:cubicBezTo>
                  <a:pt x="1373376" y="-2103"/>
                  <a:pt x="1747266" y="18532"/>
                  <a:pt x="2013088" y="0"/>
                </a:cubicBezTo>
                <a:cubicBezTo>
                  <a:pt x="2278910" y="-18532"/>
                  <a:pt x="2428786" y="12751"/>
                  <a:pt x="2670138" y="0"/>
                </a:cubicBezTo>
                <a:cubicBezTo>
                  <a:pt x="2911490" y="-12751"/>
                  <a:pt x="3118187" y="-27035"/>
                  <a:pt x="3327188" y="0"/>
                </a:cubicBezTo>
                <a:cubicBezTo>
                  <a:pt x="3536189" y="27035"/>
                  <a:pt x="3964895" y="-9436"/>
                  <a:pt x="4193934" y="0"/>
                </a:cubicBezTo>
                <a:cubicBezTo>
                  <a:pt x="4186184" y="184866"/>
                  <a:pt x="4193465" y="385021"/>
                  <a:pt x="4193934" y="528028"/>
                </a:cubicBezTo>
                <a:cubicBezTo>
                  <a:pt x="4194403" y="671035"/>
                  <a:pt x="4224363" y="905878"/>
                  <a:pt x="4193934" y="1156633"/>
                </a:cubicBezTo>
                <a:cubicBezTo>
                  <a:pt x="4163505" y="1407388"/>
                  <a:pt x="4201810" y="1451546"/>
                  <a:pt x="4193934" y="1684660"/>
                </a:cubicBezTo>
                <a:cubicBezTo>
                  <a:pt x="4186058" y="1917774"/>
                  <a:pt x="4180724" y="2051329"/>
                  <a:pt x="4193934" y="2212688"/>
                </a:cubicBezTo>
                <a:cubicBezTo>
                  <a:pt x="4207144" y="2374047"/>
                  <a:pt x="4168486" y="2596821"/>
                  <a:pt x="4193934" y="2841293"/>
                </a:cubicBezTo>
                <a:cubicBezTo>
                  <a:pt x="4219382" y="3085765"/>
                  <a:pt x="4212660" y="3345639"/>
                  <a:pt x="4193934" y="3520186"/>
                </a:cubicBezTo>
                <a:cubicBezTo>
                  <a:pt x="4175208" y="3694733"/>
                  <a:pt x="4203874" y="3843738"/>
                  <a:pt x="4193934" y="3997925"/>
                </a:cubicBezTo>
                <a:cubicBezTo>
                  <a:pt x="4183994" y="4152112"/>
                  <a:pt x="4227319" y="4728496"/>
                  <a:pt x="4193934" y="5028837"/>
                </a:cubicBezTo>
                <a:cubicBezTo>
                  <a:pt x="3874458" y="5062655"/>
                  <a:pt x="3749175" y="5061923"/>
                  <a:pt x="3494945" y="5028837"/>
                </a:cubicBezTo>
                <a:cubicBezTo>
                  <a:pt x="3240715" y="4995751"/>
                  <a:pt x="3084254" y="5055287"/>
                  <a:pt x="2795956" y="5028837"/>
                </a:cubicBezTo>
                <a:cubicBezTo>
                  <a:pt x="2507658" y="5002387"/>
                  <a:pt x="2232602" y="5014403"/>
                  <a:pt x="2013088" y="5028837"/>
                </a:cubicBezTo>
                <a:cubicBezTo>
                  <a:pt x="1793574" y="5043271"/>
                  <a:pt x="1630287" y="5029237"/>
                  <a:pt x="1314099" y="5028837"/>
                </a:cubicBezTo>
                <a:cubicBezTo>
                  <a:pt x="997911" y="5028437"/>
                  <a:pt x="1019796" y="5052873"/>
                  <a:pt x="740928" y="5028837"/>
                </a:cubicBezTo>
                <a:cubicBezTo>
                  <a:pt x="462060" y="5004801"/>
                  <a:pt x="179553" y="5026828"/>
                  <a:pt x="0" y="5028837"/>
                </a:cubicBezTo>
                <a:cubicBezTo>
                  <a:pt x="-4704" y="4750550"/>
                  <a:pt x="16950" y="4589758"/>
                  <a:pt x="0" y="4299656"/>
                </a:cubicBezTo>
                <a:cubicBezTo>
                  <a:pt x="-16950" y="4009554"/>
                  <a:pt x="-19902" y="3905586"/>
                  <a:pt x="0" y="3570474"/>
                </a:cubicBezTo>
                <a:cubicBezTo>
                  <a:pt x="19902" y="3235362"/>
                  <a:pt x="28636" y="3091896"/>
                  <a:pt x="0" y="2941870"/>
                </a:cubicBezTo>
                <a:cubicBezTo>
                  <a:pt x="-28636" y="2791844"/>
                  <a:pt x="10" y="2606530"/>
                  <a:pt x="0" y="2363553"/>
                </a:cubicBezTo>
                <a:cubicBezTo>
                  <a:pt x="-10" y="2120576"/>
                  <a:pt x="2773" y="2007460"/>
                  <a:pt x="0" y="1885814"/>
                </a:cubicBezTo>
                <a:cubicBezTo>
                  <a:pt x="-2773" y="1764168"/>
                  <a:pt x="21892" y="1566585"/>
                  <a:pt x="0" y="1408074"/>
                </a:cubicBezTo>
                <a:cubicBezTo>
                  <a:pt x="-21892" y="1249563"/>
                  <a:pt x="-9793" y="1044464"/>
                  <a:pt x="0" y="729181"/>
                </a:cubicBezTo>
                <a:cubicBezTo>
                  <a:pt x="9793" y="413898"/>
                  <a:pt x="-14904" y="330128"/>
                  <a:pt x="0" y="0"/>
                </a:cubicBezTo>
                <a:close/>
              </a:path>
            </a:pathLst>
          </a:custGeom>
          <a:noFill/>
          <a:ln w="63500">
            <a:noFill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</p:pic>
    </p:spTree>
    <p:extLst>
      <p:ext uri="{BB962C8B-B14F-4D97-AF65-F5344CB8AC3E}">
        <p14:creationId xmlns:p14="http://schemas.microsoft.com/office/powerpoint/2010/main" val="302860521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RMSProp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60"/>
            <a:ext cx="6626168" cy="2111143"/>
          </a:xfrm>
        </p:spPr>
        <p:txBody>
          <a:bodyPr/>
          <a:lstStyle/>
          <a:p>
            <a:pPr marL="342900" indent="-342900">
              <a:buFont typeface="Arial" charset="0"/>
              <a:buChar char="•"/>
            </a:pPr>
            <a:r>
              <a:rPr lang="en-US" sz="2400" dirty="0"/>
              <a:t>For non-convex problems, </a:t>
            </a:r>
            <a:r>
              <a:rPr lang="en-US" sz="2400" dirty="0" err="1"/>
              <a:t>AdaGrad</a:t>
            </a:r>
            <a:r>
              <a:rPr lang="en-US" sz="2400" dirty="0"/>
              <a:t> can </a:t>
            </a:r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prematurely</a:t>
            </a:r>
            <a:r>
              <a:rPr lang="en-US" sz="2400" dirty="0"/>
              <a:t> decrease learning rate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/>
              <a:t>Use </a:t>
            </a:r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exponentially weighted average </a:t>
            </a:r>
            <a:r>
              <a:rPr lang="en-US" sz="2400" dirty="0"/>
              <a:t>for gradient accumulation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38</a:t>
            </a:fld>
            <a:endParaRPr lang="en-US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01147785"/>
              </p:ext>
            </p:extLst>
          </p:nvPr>
        </p:nvGraphicFramePr>
        <p:xfrm>
          <a:off x="3944980" y="3753756"/>
          <a:ext cx="2930525" cy="657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99" name="Equation" r:id="rId4" imgW="1079500" imgH="241300" progId="Equation.3">
                  <p:embed/>
                </p:oleObj>
              </mc:Choice>
              <mc:Fallback>
                <p:oleObj name="Equation" r:id="rId4" imgW="1079500" imgH="241300" progId="Equation.3">
                  <p:embed/>
                  <p:pic>
                    <p:nvPicPr>
                      <p:cNvPr id="7" name="Object 6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944980" y="3753756"/>
                        <a:ext cx="2930525" cy="657225"/>
                      </a:xfrm>
                      <a:prstGeom prst="rect">
                        <a:avLst/>
                      </a:prstGeom>
                      <a:noFill/>
                      <a:ln w="6350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D001B6C8-8989-4445-808E-4774B0C2CB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85418" y="5092424"/>
            <a:ext cx="3324825" cy="752044"/>
          </a:xfrm>
          <a:prstGeom prst="rect">
            <a:avLst/>
          </a:prstGeom>
          <a:ln w="63500">
            <a:solidFill>
              <a:schemeClr val="tx2">
                <a:lumMod val="60000"/>
                <a:lumOff val="40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204229D-9B06-664C-BD56-1C493B337A7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03667" y="1158470"/>
            <a:ext cx="3968327" cy="5190572"/>
          </a:xfrm>
          <a:prstGeom prst="rect">
            <a:avLst/>
          </a:prstGeom>
          <a:ln w="76200">
            <a:solidFill>
              <a:srgbClr val="558ED5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6F924FF-E090-4443-B053-BBED325FEBB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4649"/>
          <a:stretch/>
        </p:blipFill>
        <p:spPr>
          <a:xfrm>
            <a:off x="7621048" y="3763477"/>
            <a:ext cx="3733563" cy="246671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081247C-7DD7-C14D-9390-EE6752BED2E1}"/>
                  </a:ext>
                </a:extLst>
              </p:cNvPr>
              <p:cNvSpPr txBox="1"/>
              <p:nvPr/>
            </p:nvSpPr>
            <p:spPr>
              <a:xfrm>
                <a:off x="10513825" y="4694879"/>
                <a:ext cx="899477" cy="397545"/>
              </a:xfrm>
              <a:custGeom>
                <a:avLst/>
                <a:gdLst>
                  <a:gd name="connsiteX0" fmla="*/ 0 w 899477"/>
                  <a:gd name="connsiteY0" fmla="*/ 0 h 397545"/>
                  <a:gd name="connsiteX1" fmla="*/ 440744 w 899477"/>
                  <a:gd name="connsiteY1" fmla="*/ 0 h 397545"/>
                  <a:gd name="connsiteX2" fmla="*/ 899477 w 899477"/>
                  <a:gd name="connsiteY2" fmla="*/ 0 h 397545"/>
                  <a:gd name="connsiteX3" fmla="*/ 899477 w 899477"/>
                  <a:gd name="connsiteY3" fmla="*/ 397545 h 397545"/>
                  <a:gd name="connsiteX4" fmla="*/ 449739 w 899477"/>
                  <a:gd name="connsiteY4" fmla="*/ 397545 h 397545"/>
                  <a:gd name="connsiteX5" fmla="*/ 0 w 899477"/>
                  <a:gd name="connsiteY5" fmla="*/ 397545 h 397545"/>
                  <a:gd name="connsiteX6" fmla="*/ 0 w 899477"/>
                  <a:gd name="connsiteY6" fmla="*/ 0 h 3975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99477" h="397545" extrusionOk="0">
                    <a:moveTo>
                      <a:pt x="0" y="0"/>
                    </a:moveTo>
                    <a:cubicBezTo>
                      <a:pt x="169243" y="18807"/>
                      <a:pt x="274400" y="-2325"/>
                      <a:pt x="440744" y="0"/>
                    </a:cubicBezTo>
                    <a:cubicBezTo>
                      <a:pt x="607088" y="2325"/>
                      <a:pt x="746761" y="14431"/>
                      <a:pt x="899477" y="0"/>
                    </a:cubicBezTo>
                    <a:cubicBezTo>
                      <a:pt x="913724" y="154316"/>
                      <a:pt x="890612" y="317238"/>
                      <a:pt x="899477" y="397545"/>
                    </a:cubicBezTo>
                    <a:cubicBezTo>
                      <a:pt x="791339" y="397510"/>
                      <a:pt x="603396" y="395730"/>
                      <a:pt x="449739" y="397545"/>
                    </a:cubicBezTo>
                    <a:cubicBezTo>
                      <a:pt x="296082" y="399360"/>
                      <a:pt x="222423" y="401855"/>
                      <a:pt x="0" y="397545"/>
                    </a:cubicBezTo>
                    <a:cubicBezTo>
                      <a:pt x="3697" y="220068"/>
                      <a:pt x="8387" y="144046"/>
                      <a:pt x="0" y="0"/>
                    </a:cubicBezTo>
                    <a:close/>
                  </a:path>
                </a:pathLst>
              </a:custGeom>
              <a:noFill/>
              <a:ln w="19050">
                <a:noFill/>
                <a:extLst>
                  <a:ext uri="{C807C97D-BFC1-408E-A445-0C87EB9F89A2}">
                    <ask:lineSketchStyleProps xmlns:ask="http://schemas.microsoft.com/office/drawing/2018/sketchyshapes" sd="1219033472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en-US" sz="14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𝜖</m:t>
                          </m:r>
                        </m:num>
                        <m:den>
                          <m:r>
                            <a:rPr lang="en-US" sz="14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sz="14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+√</m:t>
                          </m:r>
                          <m:r>
                            <a:rPr lang="en-US" sz="14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</m:oMath>
                  </m:oMathPara>
                </a14:m>
                <a:endPara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081247C-7DD7-C14D-9390-EE6752BED2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3825" y="4694879"/>
                <a:ext cx="899477" cy="397545"/>
              </a:xfrm>
              <a:prstGeom prst="rect">
                <a:avLst/>
              </a:prstGeom>
              <a:blipFill>
                <a:blip r:embed="rId9"/>
                <a:stretch>
                  <a:fillRect l="-5634" r="-2817" b="-18750"/>
                </a:stretch>
              </a:blipFill>
              <a:ln w="19050">
                <a:noFill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899477"/>
                          <a:gd name="connsiteY0" fmla="*/ 0 h 397545"/>
                          <a:gd name="connsiteX1" fmla="*/ 440744 w 899477"/>
                          <a:gd name="connsiteY1" fmla="*/ 0 h 397545"/>
                          <a:gd name="connsiteX2" fmla="*/ 899477 w 899477"/>
                          <a:gd name="connsiteY2" fmla="*/ 0 h 397545"/>
                          <a:gd name="connsiteX3" fmla="*/ 899477 w 899477"/>
                          <a:gd name="connsiteY3" fmla="*/ 397545 h 397545"/>
                          <a:gd name="connsiteX4" fmla="*/ 449739 w 899477"/>
                          <a:gd name="connsiteY4" fmla="*/ 397545 h 397545"/>
                          <a:gd name="connsiteX5" fmla="*/ 0 w 899477"/>
                          <a:gd name="connsiteY5" fmla="*/ 397545 h 397545"/>
                          <a:gd name="connsiteX6" fmla="*/ 0 w 899477"/>
                          <a:gd name="connsiteY6" fmla="*/ 0 h 39754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899477" h="397545" extrusionOk="0">
                            <a:moveTo>
                              <a:pt x="0" y="0"/>
                            </a:moveTo>
                            <a:cubicBezTo>
                              <a:pt x="169243" y="18807"/>
                              <a:pt x="274400" y="-2325"/>
                              <a:pt x="440744" y="0"/>
                            </a:cubicBezTo>
                            <a:cubicBezTo>
                              <a:pt x="607088" y="2325"/>
                              <a:pt x="746761" y="14431"/>
                              <a:pt x="899477" y="0"/>
                            </a:cubicBezTo>
                            <a:cubicBezTo>
                              <a:pt x="913724" y="154316"/>
                              <a:pt x="890612" y="317238"/>
                              <a:pt x="899477" y="397545"/>
                            </a:cubicBezTo>
                            <a:cubicBezTo>
                              <a:pt x="791339" y="397510"/>
                              <a:pt x="603396" y="395730"/>
                              <a:pt x="449739" y="397545"/>
                            </a:cubicBezTo>
                            <a:cubicBezTo>
                              <a:pt x="296082" y="399360"/>
                              <a:pt x="222423" y="401855"/>
                              <a:pt x="0" y="397545"/>
                            </a:cubicBezTo>
                            <a:cubicBezTo>
                              <a:pt x="3697" y="220068"/>
                              <a:pt x="8387" y="144046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91FFFCD-3D6D-2A40-AC43-55BCEA46DA7A}"/>
                  </a:ext>
                </a:extLst>
              </p:cNvPr>
              <p:cNvSpPr txBox="1"/>
              <p:nvPr/>
            </p:nvSpPr>
            <p:spPr>
              <a:xfrm>
                <a:off x="551515" y="3739364"/>
                <a:ext cx="2360710" cy="705450"/>
              </a:xfrm>
              <a:prstGeom prst="rect">
                <a:avLst/>
              </a:prstGeom>
              <a:noFill/>
              <a:ln w="635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 wrap="none" lIns="0" tIns="0" rIns="0" bIns="0" rtlCol="0" anchor="ctr">
                <a:spAutoFit/>
              </a:bodyPr>
              <a:lstStyle/>
              <a:p>
                <a:pPr>
                  <a:spcBef>
                    <a:spcPts val="180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400" b="0" i="1" smtClean="0">
                              <a:latin typeface="Cambria Math" charset="0"/>
                            </a:rPr>
                            <m:t>𝑟</m:t>
                          </m:r>
                        </m:e>
                        <m:sub>
                          <m:r>
                            <a:rPr lang="en-US" sz="3400" b="0" i="1" smtClean="0">
                              <a:latin typeface="Cambria Math" charset="0"/>
                            </a:rPr>
                            <m:t>𝑖</m:t>
                          </m:r>
                        </m:sub>
                        <m:sup>
                          <m:r>
                            <a:rPr lang="en-US" sz="3400" b="0" i="1" smtClean="0">
                              <a:latin typeface="Cambria Math" charset="0"/>
                            </a:rPr>
                            <m:t>∗</m:t>
                          </m:r>
                        </m:sup>
                      </m:sSubSup>
                      <m:r>
                        <a:rPr lang="en-CA" sz="3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400" b="0" i="1" smtClean="0">
                              <a:latin typeface="Cambria Math" charset="0"/>
                            </a:rPr>
                            <m:t>𝑟</m:t>
                          </m:r>
                        </m:e>
                        <m:sub>
                          <m:r>
                            <a:rPr lang="en-US" sz="3400" b="0" i="1" smtClean="0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sz="3400" b="0" i="1" smtClean="0">
                          <a:latin typeface="Cambria Math" charset="0"/>
                        </a:rPr>
                        <m:t>+</m:t>
                      </m:r>
                      <m:sSubSup>
                        <m:sSubSupPr>
                          <m:ctrlPr>
                            <a:rPr lang="en-US" sz="3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400" b="0" i="1" smtClean="0">
                              <a:latin typeface="Cambria Math" charset="0"/>
                            </a:rPr>
                            <m:t>𝑔</m:t>
                          </m:r>
                        </m:e>
                        <m:sub>
                          <m:r>
                            <a:rPr lang="en-US" sz="3400" b="0" i="1" smtClean="0">
                              <a:latin typeface="Cambria Math" charset="0"/>
                            </a:rPr>
                            <m:t>𝑖</m:t>
                          </m:r>
                        </m:sub>
                        <m:sup>
                          <m:r>
                            <a:rPr lang="en-US" sz="3400" b="0" i="1" smtClean="0">
                              <a:latin typeface="Cambria Math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3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91FFFCD-3D6D-2A40-AC43-55BCEA46DA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515" y="3739364"/>
                <a:ext cx="2360710" cy="705450"/>
              </a:xfrm>
              <a:prstGeom prst="rect">
                <a:avLst/>
              </a:prstGeom>
              <a:blipFill>
                <a:blip r:embed="rId10"/>
                <a:stretch>
                  <a:fillRect l="-521"/>
                </a:stretch>
              </a:blipFill>
              <a:ln w="635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ight Arrow 3">
            <a:extLst>
              <a:ext uri="{FF2B5EF4-FFF2-40B4-BE49-F238E27FC236}">
                <a16:creationId xmlns:a16="http://schemas.microsoft.com/office/drawing/2014/main" id="{0BEAA2C4-5E48-C048-8195-12347B70CD69}"/>
              </a:ext>
            </a:extLst>
          </p:cNvPr>
          <p:cNvSpPr/>
          <p:nvPr/>
        </p:nvSpPr>
        <p:spPr>
          <a:xfrm>
            <a:off x="3094892" y="3947746"/>
            <a:ext cx="652938" cy="27256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0751759-0E71-E142-82F6-D2CC0A3F284C}"/>
              </a:ext>
            </a:extLst>
          </p:cNvPr>
          <p:cNvSpPr/>
          <p:nvPr/>
        </p:nvSpPr>
        <p:spPr>
          <a:xfrm>
            <a:off x="496955" y="3288903"/>
            <a:ext cx="10038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AdaGrad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B13E2F0-61C0-BC41-83DF-A3FDA9E8BB6B}"/>
              </a:ext>
            </a:extLst>
          </p:cNvPr>
          <p:cNvSpPr/>
          <p:nvPr/>
        </p:nvSpPr>
        <p:spPr>
          <a:xfrm>
            <a:off x="3796541" y="3290495"/>
            <a:ext cx="10513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RMSProp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075439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0163" y="983807"/>
            <a:ext cx="10327008" cy="2111143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Challenges in Optimization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Momentum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/>
              <a:t>Adaptive Learning Rate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/>
              <a:t>Adam</a:t>
            </a:r>
          </a:p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2513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0163" y="983807"/>
            <a:ext cx="10327008" cy="2111143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Challenges in Optimization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Momentum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/>
              <a:t>Adaptive Learning Rate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Adam</a:t>
            </a:r>
          </a:p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5815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Adam: </a:t>
            </a:r>
            <a:r>
              <a:rPr lang="en-US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RMSProp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+ Momentum</a:t>
            </a:r>
            <a:b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charset="0"/>
              <a:buChar char="•"/>
            </a:pPr>
            <a:r>
              <a:rPr lang="en-US" sz="2400" dirty="0">
                <a:solidFill>
                  <a:srgbClr val="000000"/>
                </a:solidFill>
              </a:rPr>
              <a:t>Estimate </a:t>
            </a:r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first</a:t>
            </a:r>
            <a:r>
              <a:rPr lang="en-US" sz="2400" dirty="0">
                <a:solidFill>
                  <a:srgbClr val="000000"/>
                </a:solidFill>
              </a:rPr>
              <a:t> moment:</a:t>
            </a:r>
          </a:p>
          <a:p>
            <a:pPr marL="571500" indent="-571500">
              <a:buFont typeface="Arial" charset="0"/>
              <a:buChar char="•"/>
            </a:pPr>
            <a:endParaRPr lang="en-US" sz="4400" dirty="0">
              <a:solidFill>
                <a:srgbClr val="000000"/>
              </a:solidFill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400" dirty="0">
                <a:solidFill>
                  <a:srgbClr val="000000"/>
                </a:solidFill>
              </a:rPr>
              <a:t>Estimate </a:t>
            </a:r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second</a:t>
            </a:r>
            <a:r>
              <a:rPr lang="en-US" sz="2400" dirty="0">
                <a:solidFill>
                  <a:srgbClr val="000000"/>
                </a:solidFill>
              </a:rPr>
              <a:t> moment:</a:t>
            </a:r>
          </a:p>
          <a:p>
            <a:pPr marL="685800" indent="-685800">
              <a:buFont typeface="Arial" charset="0"/>
              <a:buChar char="•"/>
            </a:pPr>
            <a:endParaRPr lang="en-US" sz="4800" dirty="0">
              <a:solidFill>
                <a:srgbClr val="000000"/>
              </a:solidFill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400" dirty="0">
                <a:solidFill>
                  <a:srgbClr val="000000"/>
                </a:solidFill>
              </a:rPr>
              <a:t>Update parameters: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40</a:t>
            </a:fld>
            <a:endParaRPr lang="en-US"/>
          </a:p>
        </p:txBody>
      </p:sp>
      <p:sp>
        <p:nvSpPr>
          <p:cNvPr id="7" name="Cloud Callout 6"/>
          <p:cNvSpPr/>
          <p:nvPr/>
        </p:nvSpPr>
        <p:spPr>
          <a:xfrm>
            <a:off x="8324781" y="1722441"/>
            <a:ext cx="3230074" cy="1391261"/>
          </a:xfrm>
          <a:prstGeom prst="cloudCallout">
            <a:avLst>
              <a:gd name="adj1" fmla="val -59704"/>
              <a:gd name="adj2" fmla="val 62501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Also applies bias correction to </a:t>
            </a:r>
            <a:r>
              <a:rPr lang="en-US" sz="2400" i="1" dirty="0">
                <a:latin typeface="Times"/>
                <a:cs typeface="Times"/>
              </a:rPr>
              <a:t>v</a:t>
            </a:r>
            <a:r>
              <a:rPr lang="en-US" sz="2400" dirty="0"/>
              <a:t> and </a:t>
            </a:r>
            <a:r>
              <a:rPr lang="en-US" sz="2400" i="1" dirty="0">
                <a:latin typeface="Times"/>
                <a:cs typeface="Times"/>
              </a:rPr>
              <a:t>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541703" y="4714318"/>
            <a:ext cx="3114674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Works well in practice, it is robust to hyper-parameters</a:t>
            </a:r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77747279"/>
              </p:ext>
            </p:extLst>
          </p:nvPr>
        </p:nvGraphicFramePr>
        <p:xfrm>
          <a:off x="4509293" y="1632815"/>
          <a:ext cx="3173413" cy="587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07" name="Equation" r:id="rId4" imgW="1168400" imgH="215900" progId="Equation.3">
                  <p:embed/>
                </p:oleObj>
              </mc:Choice>
              <mc:Fallback>
                <p:oleObj name="Equation" r:id="rId4" imgW="1168400" imgH="215900" progId="Equation.3">
                  <p:embed/>
                  <p:pic>
                    <p:nvPicPr>
                      <p:cNvPr id="10" name="Object 9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509293" y="1632815"/>
                        <a:ext cx="3173413" cy="587375"/>
                      </a:xfrm>
                      <a:prstGeom prst="rect">
                        <a:avLst/>
                      </a:prstGeom>
                      <a:ln w="6350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72348886"/>
              </p:ext>
            </p:extLst>
          </p:nvPr>
        </p:nvGraphicFramePr>
        <p:xfrm>
          <a:off x="4509293" y="3018154"/>
          <a:ext cx="3173413" cy="655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08" name="Equation" r:id="rId6" imgW="1168400" imgH="241300" progId="Equation.3">
                  <p:embed/>
                </p:oleObj>
              </mc:Choice>
              <mc:Fallback>
                <p:oleObj name="Equation" r:id="rId6" imgW="1168400" imgH="241300" progId="Equation.3">
                  <p:embed/>
                  <p:pic>
                    <p:nvPicPr>
                      <p:cNvPr id="12" name="Object 11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509293" y="3018154"/>
                        <a:ext cx="3173413" cy="655637"/>
                      </a:xfrm>
                      <a:prstGeom prst="rect">
                        <a:avLst/>
                      </a:prstGeom>
                      <a:ln w="6350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BD280C2F-2037-2A44-BB58-1E4E651358B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10568" y="4948722"/>
            <a:ext cx="3172137" cy="731520"/>
          </a:xfrm>
          <a:prstGeom prst="rect">
            <a:avLst/>
          </a:prstGeom>
          <a:noFill/>
          <a:ln w="63500">
            <a:solidFill>
              <a:schemeClr val="tx2">
                <a:lumMod val="60000"/>
                <a:lumOff val="40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172137"/>
                      <a:gd name="connsiteY0" fmla="*/ 0 h 731520"/>
                      <a:gd name="connsiteX1" fmla="*/ 602706 w 3172137"/>
                      <a:gd name="connsiteY1" fmla="*/ 0 h 731520"/>
                      <a:gd name="connsiteX2" fmla="*/ 1141969 w 3172137"/>
                      <a:gd name="connsiteY2" fmla="*/ 0 h 731520"/>
                      <a:gd name="connsiteX3" fmla="*/ 1839839 w 3172137"/>
                      <a:gd name="connsiteY3" fmla="*/ 0 h 731520"/>
                      <a:gd name="connsiteX4" fmla="*/ 2442545 w 3172137"/>
                      <a:gd name="connsiteY4" fmla="*/ 0 h 731520"/>
                      <a:gd name="connsiteX5" fmla="*/ 3172137 w 3172137"/>
                      <a:gd name="connsiteY5" fmla="*/ 0 h 731520"/>
                      <a:gd name="connsiteX6" fmla="*/ 3172137 w 3172137"/>
                      <a:gd name="connsiteY6" fmla="*/ 380390 h 731520"/>
                      <a:gd name="connsiteX7" fmla="*/ 3172137 w 3172137"/>
                      <a:gd name="connsiteY7" fmla="*/ 731520 h 731520"/>
                      <a:gd name="connsiteX8" fmla="*/ 2537710 w 3172137"/>
                      <a:gd name="connsiteY8" fmla="*/ 731520 h 731520"/>
                      <a:gd name="connsiteX9" fmla="*/ 1998446 w 3172137"/>
                      <a:gd name="connsiteY9" fmla="*/ 731520 h 731520"/>
                      <a:gd name="connsiteX10" fmla="*/ 1364019 w 3172137"/>
                      <a:gd name="connsiteY10" fmla="*/ 731520 h 731520"/>
                      <a:gd name="connsiteX11" fmla="*/ 729592 w 3172137"/>
                      <a:gd name="connsiteY11" fmla="*/ 731520 h 731520"/>
                      <a:gd name="connsiteX12" fmla="*/ 0 w 3172137"/>
                      <a:gd name="connsiteY12" fmla="*/ 731520 h 731520"/>
                      <a:gd name="connsiteX13" fmla="*/ 0 w 3172137"/>
                      <a:gd name="connsiteY13" fmla="*/ 351130 h 731520"/>
                      <a:gd name="connsiteX14" fmla="*/ 0 w 3172137"/>
                      <a:gd name="connsiteY14" fmla="*/ 0 h 7315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3172137" h="731520" extrusionOk="0">
                        <a:moveTo>
                          <a:pt x="0" y="0"/>
                        </a:moveTo>
                        <a:cubicBezTo>
                          <a:pt x="260866" y="-20661"/>
                          <a:pt x="372805" y="-10137"/>
                          <a:pt x="602706" y="0"/>
                        </a:cubicBezTo>
                        <a:cubicBezTo>
                          <a:pt x="832607" y="10137"/>
                          <a:pt x="920559" y="3705"/>
                          <a:pt x="1141969" y="0"/>
                        </a:cubicBezTo>
                        <a:cubicBezTo>
                          <a:pt x="1363379" y="-3705"/>
                          <a:pt x="1560722" y="-2662"/>
                          <a:pt x="1839839" y="0"/>
                        </a:cubicBezTo>
                        <a:cubicBezTo>
                          <a:pt x="2118956" y="2662"/>
                          <a:pt x="2170561" y="-8219"/>
                          <a:pt x="2442545" y="0"/>
                        </a:cubicBezTo>
                        <a:cubicBezTo>
                          <a:pt x="2714529" y="8219"/>
                          <a:pt x="2897313" y="10533"/>
                          <a:pt x="3172137" y="0"/>
                        </a:cubicBezTo>
                        <a:cubicBezTo>
                          <a:pt x="3155445" y="124750"/>
                          <a:pt x="3180177" y="217522"/>
                          <a:pt x="3172137" y="380390"/>
                        </a:cubicBezTo>
                        <a:cubicBezTo>
                          <a:pt x="3164098" y="543258"/>
                          <a:pt x="3170598" y="645034"/>
                          <a:pt x="3172137" y="731520"/>
                        </a:cubicBezTo>
                        <a:cubicBezTo>
                          <a:pt x="3022594" y="702081"/>
                          <a:pt x="2710068" y="755334"/>
                          <a:pt x="2537710" y="731520"/>
                        </a:cubicBezTo>
                        <a:cubicBezTo>
                          <a:pt x="2365352" y="707706"/>
                          <a:pt x="2221135" y="722888"/>
                          <a:pt x="1998446" y="731520"/>
                        </a:cubicBezTo>
                        <a:cubicBezTo>
                          <a:pt x="1775757" y="740152"/>
                          <a:pt x="1587247" y="739817"/>
                          <a:pt x="1364019" y="731520"/>
                        </a:cubicBezTo>
                        <a:cubicBezTo>
                          <a:pt x="1140791" y="723223"/>
                          <a:pt x="930317" y="735244"/>
                          <a:pt x="729592" y="731520"/>
                        </a:cubicBezTo>
                        <a:cubicBezTo>
                          <a:pt x="528867" y="727796"/>
                          <a:pt x="224855" y="753878"/>
                          <a:pt x="0" y="731520"/>
                        </a:cubicBezTo>
                        <a:cubicBezTo>
                          <a:pt x="1536" y="636693"/>
                          <a:pt x="-18830" y="517976"/>
                          <a:pt x="0" y="351130"/>
                        </a:cubicBezTo>
                        <a:cubicBezTo>
                          <a:pt x="18830" y="184284"/>
                          <a:pt x="1975" y="128438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</p:pic>
    </p:spTree>
    <p:extLst>
      <p:ext uri="{BB962C8B-B14F-4D97-AF65-F5344CB8AC3E}">
        <p14:creationId xmlns:p14="http://schemas.microsoft.com/office/powerpoint/2010/main" val="409909406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9ABEC-87A5-1D4B-A4AB-7F4C1BEEB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 Correction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5C4E97-9993-914B-833C-4F600A726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41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282D6E9-C5E5-E540-8EBC-714577606B9E}"/>
              </a:ext>
            </a:extLst>
          </p:cNvPr>
          <p:cNvSpPr txBox="1"/>
          <p:nvPr/>
        </p:nvSpPr>
        <p:spPr>
          <a:xfrm>
            <a:off x="827313" y="1145475"/>
            <a:ext cx="960555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0"/>
              </a:rPr>
              <a:t>To perform bias correction on the two running average variables, we use the following equations. We do this before we update weights. </a:t>
            </a:r>
          </a:p>
          <a:p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Karla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58E55E8-841F-8049-AA43-AF86EDE68715}"/>
                  </a:ext>
                </a:extLst>
              </p:cNvPr>
              <p:cNvSpPr txBox="1"/>
              <p:nvPr/>
            </p:nvSpPr>
            <p:spPr>
              <a:xfrm>
                <a:off x="827313" y="4035143"/>
                <a:ext cx="5081391" cy="13234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pitchFamily="2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pitchFamily="2" charset="0"/>
                  </a:rPr>
                  <a:t> is the number of the current iteration.</a:t>
                </a:r>
              </a:p>
              <a:p>
                <a:endParaRPr 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pitchFamily="2" charset="0"/>
                </a:endParaRPr>
              </a:p>
              <a:p>
                <a:endParaRPr 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pitchFamily="2" charset="0"/>
                </a:endParaRPr>
              </a:p>
              <a:p>
                <a:endParaRPr 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pitchFamily="2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58E55E8-841F-8049-AA43-AF86EDE687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313" y="4035143"/>
                <a:ext cx="5081391" cy="1323439"/>
              </a:xfrm>
              <a:prstGeom prst="rect">
                <a:avLst/>
              </a:prstGeom>
              <a:blipFill>
                <a:blip r:embed="rId2"/>
                <a:stretch>
                  <a:fillRect l="-1247" t="-2857" r="-99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DAD25F96-3FD2-8D4C-8164-9353E0B842FC}"/>
              </a:ext>
            </a:extLst>
          </p:cNvPr>
          <p:cNvGrpSpPr/>
          <p:nvPr/>
        </p:nvGrpSpPr>
        <p:grpSpPr>
          <a:xfrm>
            <a:off x="4558576" y="2346599"/>
            <a:ext cx="1653721" cy="1430150"/>
            <a:chOff x="935810" y="2161933"/>
            <a:chExt cx="1653721" cy="143015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562EF01D-2C08-E84C-BB48-C053B30C73AD}"/>
                    </a:ext>
                  </a:extLst>
                </p:cNvPr>
                <p:cNvSpPr/>
                <p:nvPr/>
              </p:nvSpPr>
              <p:spPr>
                <a:xfrm>
                  <a:off x="935810" y="2161933"/>
                  <a:ext cx="1653721" cy="631776"/>
                </a:xfrm>
                <a:custGeom>
                  <a:avLst/>
                  <a:gdLst>
                    <a:gd name="connsiteX0" fmla="*/ 0 w 1653721"/>
                    <a:gd name="connsiteY0" fmla="*/ 0 h 631776"/>
                    <a:gd name="connsiteX1" fmla="*/ 584315 w 1653721"/>
                    <a:gd name="connsiteY1" fmla="*/ 0 h 631776"/>
                    <a:gd name="connsiteX2" fmla="*/ 1152092 w 1653721"/>
                    <a:gd name="connsiteY2" fmla="*/ 0 h 631776"/>
                    <a:gd name="connsiteX3" fmla="*/ 1653721 w 1653721"/>
                    <a:gd name="connsiteY3" fmla="*/ 0 h 631776"/>
                    <a:gd name="connsiteX4" fmla="*/ 1653721 w 1653721"/>
                    <a:gd name="connsiteY4" fmla="*/ 631776 h 631776"/>
                    <a:gd name="connsiteX5" fmla="*/ 1135555 w 1653721"/>
                    <a:gd name="connsiteY5" fmla="*/ 631776 h 631776"/>
                    <a:gd name="connsiteX6" fmla="*/ 584315 w 1653721"/>
                    <a:gd name="connsiteY6" fmla="*/ 631776 h 631776"/>
                    <a:gd name="connsiteX7" fmla="*/ 0 w 1653721"/>
                    <a:gd name="connsiteY7" fmla="*/ 631776 h 631776"/>
                    <a:gd name="connsiteX8" fmla="*/ 0 w 1653721"/>
                    <a:gd name="connsiteY8" fmla="*/ 0 h 6317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653721" h="631776" fill="none" extrusionOk="0">
                      <a:moveTo>
                        <a:pt x="0" y="0"/>
                      </a:moveTo>
                      <a:cubicBezTo>
                        <a:pt x="230296" y="-29019"/>
                        <a:pt x="421956" y="-7347"/>
                        <a:pt x="584315" y="0"/>
                      </a:cubicBezTo>
                      <a:cubicBezTo>
                        <a:pt x="746675" y="7347"/>
                        <a:pt x="875224" y="18922"/>
                        <a:pt x="1152092" y="0"/>
                      </a:cubicBezTo>
                      <a:cubicBezTo>
                        <a:pt x="1428960" y="-18922"/>
                        <a:pt x="1457581" y="14593"/>
                        <a:pt x="1653721" y="0"/>
                      </a:cubicBezTo>
                      <a:cubicBezTo>
                        <a:pt x="1651840" y="250853"/>
                        <a:pt x="1682024" y="495487"/>
                        <a:pt x="1653721" y="631776"/>
                      </a:cubicBezTo>
                      <a:cubicBezTo>
                        <a:pt x="1482018" y="650999"/>
                        <a:pt x="1394122" y="648058"/>
                        <a:pt x="1135555" y="631776"/>
                      </a:cubicBezTo>
                      <a:cubicBezTo>
                        <a:pt x="876988" y="615494"/>
                        <a:pt x="786071" y="616618"/>
                        <a:pt x="584315" y="631776"/>
                      </a:cubicBezTo>
                      <a:cubicBezTo>
                        <a:pt x="382559" y="646934"/>
                        <a:pt x="258573" y="655561"/>
                        <a:pt x="0" y="631776"/>
                      </a:cubicBezTo>
                      <a:cubicBezTo>
                        <a:pt x="-2894" y="350545"/>
                        <a:pt x="23478" y="179353"/>
                        <a:pt x="0" y="0"/>
                      </a:cubicBezTo>
                      <a:close/>
                    </a:path>
                    <a:path w="1653721" h="631776" stroke="0" extrusionOk="0">
                      <a:moveTo>
                        <a:pt x="0" y="0"/>
                      </a:moveTo>
                      <a:cubicBezTo>
                        <a:pt x="171827" y="14365"/>
                        <a:pt x="378116" y="15559"/>
                        <a:pt x="534703" y="0"/>
                      </a:cubicBezTo>
                      <a:cubicBezTo>
                        <a:pt x="691290" y="-15559"/>
                        <a:pt x="883631" y="2845"/>
                        <a:pt x="1036332" y="0"/>
                      </a:cubicBezTo>
                      <a:cubicBezTo>
                        <a:pt x="1189033" y="-2845"/>
                        <a:pt x="1421354" y="-30821"/>
                        <a:pt x="1653721" y="0"/>
                      </a:cubicBezTo>
                      <a:cubicBezTo>
                        <a:pt x="1672511" y="280355"/>
                        <a:pt x="1636871" y="434195"/>
                        <a:pt x="1653721" y="631776"/>
                      </a:cubicBezTo>
                      <a:cubicBezTo>
                        <a:pt x="1479564" y="639253"/>
                        <a:pt x="1288913" y="646244"/>
                        <a:pt x="1135555" y="631776"/>
                      </a:cubicBezTo>
                      <a:cubicBezTo>
                        <a:pt x="982197" y="617308"/>
                        <a:pt x="700538" y="609069"/>
                        <a:pt x="551240" y="631776"/>
                      </a:cubicBezTo>
                      <a:cubicBezTo>
                        <a:pt x="401942" y="654483"/>
                        <a:pt x="206314" y="642995"/>
                        <a:pt x="0" y="631776"/>
                      </a:cubicBezTo>
                      <a:cubicBezTo>
                        <a:pt x="-10615" y="332501"/>
                        <a:pt x="-14248" y="232093"/>
                        <a:pt x="0" y="0"/>
                      </a:cubicBezTo>
                      <a:close/>
                    </a:path>
                  </a:pathLst>
                </a:custGeom>
                <a:ln w="63500">
                  <a:solidFill>
                    <a:schemeClr val="tx2">
                      <a:lumMod val="60000"/>
                      <a:lumOff val="40000"/>
                    </a:schemeClr>
                  </a:solidFill>
                  <a:extLst>
                    <a:ext uri="{C807C97D-BFC1-408E-A445-0C87EB9F89A2}">
                      <ask:lineSketchStyleProps xmlns:ask="http://schemas.microsoft.com/office/drawing/2018/sketchyshapes" sd="1219033472">
                        <a:prstGeom prst="rect">
                          <a:avLst/>
                        </a:prstGeom>
                        <ask:type>
                          <ask:lineSketchFreehand/>
                        </ask:type>
                      </ask:lineSketchStyleProps>
                    </a:ext>
                  </a:extLst>
                </a:ln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𝜈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𝑐𝑜𝑟𝑟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𝜈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bSup>
                              <m:sSub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bSup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562EF01D-2C08-E84C-BB48-C053B30C73A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5810" y="2161933"/>
                  <a:ext cx="1653721" cy="631776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63500">
                  <a:solidFill>
                    <a:schemeClr val="tx2">
                      <a:lumMod val="60000"/>
                      <a:lumOff val="40000"/>
                    </a:schemeClr>
                  </a:solidFill>
                  <a:extLst>
                    <a:ext uri="{C807C97D-BFC1-408E-A445-0C87EB9F89A2}">
                      <ask:lineSketchStyleProps xmlns:ask="http://schemas.microsoft.com/office/drawing/2018/sketchyshapes" sd="1219033472">
                        <a:custGeom>
                          <a:avLst/>
                          <a:gdLst>
                            <a:gd name="connsiteX0" fmla="*/ 0 w 1653721"/>
                            <a:gd name="connsiteY0" fmla="*/ 0 h 631776"/>
                            <a:gd name="connsiteX1" fmla="*/ 584315 w 1653721"/>
                            <a:gd name="connsiteY1" fmla="*/ 0 h 631776"/>
                            <a:gd name="connsiteX2" fmla="*/ 1152092 w 1653721"/>
                            <a:gd name="connsiteY2" fmla="*/ 0 h 631776"/>
                            <a:gd name="connsiteX3" fmla="*/ 1653721 w 1653721"/>
                            <a:gd name="connsiteY3" fmla="*/ 0 h 631776"/>
                            <a:gd name="connsiteX4" fmla="*/ 1653721 w 1653721"/>
                            <a:gd name="connsiteY4" fmla="*/ 631776 h 631776"/>
                            <a:gd name="connsiteX5" fmla="*/ 1135555 w 1653721"/>
                            <a:gd name="connsiteY5" fmla="*/ 631776 h 631776"/>
                            <a:gd name="connsiteX6" fmla="*/ 584315 w 1653721"/>
                            <a:gd name="connsiteY6" fmla="*/ 631776 h 631776"/>
                            <a:gd name="connsiteX7" fmla="*/ 0 w 1653721"/>
                            <a:gd name="connsiteY7" fmla="*/ 631776 h 631776"/>
                            <a:gd name="connsiteX8" fmla="*/ 0 w 1653721"/>
                            <a:gd name="connsiteY8" fmla="*/ 0 h 631776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1653721" h="631776" fill="none" extrusionOk="0">
                              <a:moveTo>
                                <a:pt x="0" y="0"/>
                              </a:moveTo>
                              <a:cubicBezTo>
                                <a:pt x="230296" y="-29019"/>
                                <a:pt x="421956" y="-7347"/>
                                <a:pt x="584315" y="0"/>
                              </a:cubicBezTo>
                              <a:cubicBezTo>
                                <a:pt x="746675" y="7347"/>
                                <a:pt x="875224" y="18922"/>
                                <a:pt x="1152092" y="0"/>
                              </a:cubicBezTo>
                              <a:cubicBezTo>
                                <a:pt x="1428960" y="-18922"/>
                                <a:pt x="1457581" y="14593"/>
                                <a:pt x="1653721" y="0"/>
                              </a:cubicBezTo>
                              <a:cubicBezTo>
                                <a:pt x="1651840" y="250853"/>
                                <a:pt x="1682024" y="495487"/>
                                <a:pt x="1653721" y="631776"/>
                              </a:cubicBezTo>
                              <a:cubicBezTo>
                                <a:pt x="1482018" y="650999"/>
                                <a:pt x="1394122" y="648058"/>
                                <a:pt x="1135555" y="631776"/>
                              </a:cubicBezTo>
                              <a:cubicBezTo>
                                <a:pt x="876988" y="615494"/>
                                <a:pt x="786071" y="616618"/>
                                <a:pt x="584315" y="631776"/>
                              </a:cubicBezTo>
                              <a:cubicBezTo>
                                <a:pt x="382559" y="646934"/>
                                <a:pt x="258573" y="655561"/>
                                <a:pt x="0" y="631776"/>
                              </a:cubicBezTo>
                              <a:cubicBezTo>
                                <a:pt x="-2894" y="350545"/>
                                <a:pt x="23478" y="179353"/>
                                <a:pt x="0" y="0"/>
                              </a:cubicBezTo>
                              <a:close/>
                            </a:path>
                            <a:path w="1653721" h="631776" stroke="0" extrusionOk="0">
                              <a:moveTo>
                                <a:pt x="0" y="0"/>
                              </a:moveTo>
                              <a:cubicBezTo>
                                <a:pt x="171827" y="14365"/>
                                <a:pt x="378116" y="15559"/>
                                <a:pt x="534703" y="0"/>
                              </a:cubicBezTo>
                              <a:cubicBezTo>
                                <a:pt x="691290" y="-15559"/>
                                <a:pt x="883631" y="2845"/>
                                <a:pt x="1036332" y="0"/>
                              </a:cubicBezTo>
                              <a:cubicBezTo>
                                <a:pt x="1189033" y="-2845"/>
                                <a:pt x="1421354" y="-30821"/>
                                <a:pt x="1653721" y="0"/>
                              </a:cubicBezTo>
                              <a:cubicBezTo>
                                <a:pt x="1672511" y="280355"/>
                                <a:pt x="1636871" y="434195"/>
                                <a:pt x="1653721" y="631776"/>
                              </a:cubicBezTo>
                              <a:cubicBezTo>
                                <a:pt x="1479564" y="639253"/>
                                <a:pt x="1288913" y="646244"/>
                                <a:pt x="1135555" y="631776"/>
                              </a:cubicBezTo>
                              <a:cubicBezTo>
                                <a:pt x="982197" y="617308"/>
                                <a:pt x="700538" y="609069"/>
                                <a:pt x="551240" y="631776"/>
                              </a:cubicBezTo>
                              <a:cubicBezTo>
                                <a:pt x="401942" y="654483"/>
                                <a:pt x="206314" y="642995"/>
                                <a:pt x="0" y="631776"/>
                              </a:cubicBezTo>
                              <a:cubicBezTo>
                                <a:pt x="-10615" y="332501"/>
                                <a:pt x="-14248" y="232093"/>
                                <a:pt x="0" y="0"/>
                              </a:cubicBezTo>
                              <a:close/>
                            </a:path>
                          </a:pathLst>
                        </a:custGeom>
                        <ask:type>
                          <ask:lineSketchFreehand/>
                        </ask:type>
                      </ask:lineSketchStyleProps>
                    </a:ext>
                  </a:extLst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37645ECD-7AF8-FD41-BEAC-D63C65ACAF01}"/>
                    </a:ext>
                  </a:extLst>
                </p:cNvPr>
                <p:cNvSpPr/>
                <p:nvPr/>
              </p:nvSpPr>
              <p:spPr>
                <a:xfrm>
                  <a:off x="967357" y="2959987"/>
                  <a:ext cx="1622174" cy="632096"/>
                </a:xfrm>
                <a:custGeom>
                  <a:avLst/>
                  <a:gdLst>
                    <a:gd name="connsiteX0" fmla="*/ 0 w 1622174"/>
                    <a:gd name="connsiteY0" fmla="*/ 0 h 632096"/>
                    <a:gd name="connsiteX1" fmla="*/ 556946 w 1622174"/>
                    <a:gd name="connsiteY1" fmla="*/ 0 h 632096"/>
                    <a:gd name="connsiteX2" fmla="*/ 1097671 w 1622174"/>
                    <a:gd name="connsiteY2" fmla="*/ 0 h 632096"/>
                    <a:gd name="connsiteX3" fmla="*/ 1622174 w 1622174"/>
                    <a:gd name="connsiteY3" fmla="*/ 0 h 632096"/>
                    <a:gd name="connsiteX4" fmla="*/ 1622174 w 1622174"/>
                    <a:gd name="connsiteY4" fmla="*/ 632096 h 632096"/>
                    <a:gd name="connsiteX5" fmla="*/ 1081449 w 1622174"/>
                    <a:gd name="connsiteY5" fmla="*/ 632096 h 632096"/>
                    <a:gd name="connsiteX6" fmla="*/ 573168 w 1622174"/>
                    <a:gd name="connsiteY6" fmla="*/ 632096 h 632096"/>
                    <a:gd name="connsiteX7" fmla="*/ 0 w 1622174"/>
                    <a:gd name="connsiteY7" fmla="*/ 632096 h 632096"/>
                    <a:gd name="connsiteX8" fmla="*/ 0 w 1622174"/>
                    <a:gd name="connsiteY8" fmla="*/ 0 h 6320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622174" h="632096" fill="none" extrusionOk="0">
                      <a:moveTo>
                        <a:pt x="0" y="0"/>
                      </a:moveTo>
                      <a:cubicBezTo>
                        <a:pt x="232142" y="-27566"/>
                        <a:pt x="356985" y="-94"/>
                        <a:pt x="556946" y="0"/>
                      </a:cubicBezTo>
                      <a:cubicBezTo>
                        <a:pt x="756907" y="94"/>
                        <a:pt x="927757" y="-15475"/>
                        <a:pt x="1097671" y="0"/>
                      </a:cubicBezTo>
                      <a:cubicBezTo>
                        <a:pt x="1267585" y="15475"/>
                        <a:pt x="1508208" y="-26089"/>
                        <a:pt x="1622174" y="0"/>
                      </a:cubicBezTo>
                      <a:cubicBezTo>
                        <a:pt x="1612853" y="165828"/>
                        <a:pt x="1621458" y="367949"/>
                        <a:pt x="1622174" y="632096"/>
                      </a:cubicBezTo>
                      <a:cubicBezTo>
                        <a:pt x="1407148" y="632487"/>
                        <a:pt x="1203976" y="658755"/>
                        <a:pt x="1081449" y="632096"/>
                      </a:cubicBezTo>
                      <a:cubicBezTo>
                        <a:pt x="958923" y="605437"/>
                        <a:pt x="740783" y="628667"/>
                        <a:pt x="573168" y="632096"/>
                      </a:cubicBezTo>
                      <a:cubicBezTo>
                        <a:pt x="405553" y="635525"/>
                        <a:pt x="251641" y="655952"/>
                        <a:pt x="0" y="632096"/>
                      </a:cubicBezTo>
                      <a:cubicBezTo>
                        <a:pt x="-9885" y="435963"/>
                        <a:pt x="11140" y="241837"/>
                        <a:pt x="0" y="0"/>
                      </a:cubicBezTo>
                      <a:close/>
                    </a:path>
                    <a:path w="1622174" h="632096" stroke="0" extrusionOk="0">
                      <a:moveTo>
                        <a:pt x="0" y="0"/>
                      </a:moveTo>
                      <a:cubicBezTo>
                        <a:pt x="163022" y="14565"/>
                        <a:pt x="316751" y="24975"/>
                        <a:pt x="508281" y="0"/>
                      </a:cubicBezTo>
                      <a:cubicBezTo>
                        <a:pt x="699811" y="-24975"/>
                        <a:pt x="868925" y="-8505"/>
                        <a:pt x="1065228" y="0"/>
                      </a:cubicBezTo>
                      <a:cubicBezTo>
                        <a:pt x="1261531" y="8505"/>
                        <a:pt x="1370400" y="21180"/>
                        <a:pt x="1622174" y="0"/>
                      </a:cubicBezTo>
                      <a:cubicBezTo>
                        <a:pt x="1624696" y="229628"/>
                        <a:pt x="1605019" y="502560"/>
                        <a:pt x="1622174" y="632096"/>
                      </a:cubicBezTo>
                      <a:cubicBezTo>
                        <a:pt x="1429795" y="608311"/>
                        <a:pt x="1315147" y="629576"/>
                        <a:pt x="1097671" y="632096"/>
                      </a:cubicBezTo>
                      <a:cubicBezTo>
                        <a:pt x="880195" y="634616"/>
                        <a:pt x="790982" y="607089"/>
                        <a:pt x="524503" y="632096"/>
                      </a:cubicBezTo>
                      <a:cubicBezTo>
                        <a:pt x="258024" y="657103"/>
                        <a:pt x="161022" y="616844"/>
                        <a:pt x="0" y="632096"/>
                      </a:cubicBezTo>
                      <a:cubicBezTo>
                        <a:pt x="7546" y="378402"/>
                        <a:pt x="-28520" y="315262"/>
                        <a:pt x="0" y="0"/>
                      </a:cubicBezTo>
                      <a:close/>
                    </a:path>
                  </a:pathLst>
                </a:custGeom>
                <a:ln w="63500">
                  <a:solidFill>
                    <a:schemeClr val="tx2">
                      <a:lumMod val="60000"/>
                      <a:lumOff val="40000"/>
                    </a:schemeClr>
                  </a:solidFill>
                  <a:extLst>
                    <a:ext uri="{C807C97D-BFC1-408E-A445-0C87EB9F89A2}">
                      <ask:lineSketchStyleProps xmlns:ask="http://schemas.microsoft.com/office/drawing/2018/sketchyshapes" sd="852854689">
                        <a:prstGeom prst="rect">
                          <a:avLst/>
                        </a:prstGeom>
                        <ask:type>
                          <ask:lineSketchFreehand/>
                        </ask:type>
                      </ask:lineSketchStyleProps>
                    </a:ext>
                  </a:extLst>
                </a:ln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𝑐𝑜𝑟𝑟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bSup>
                              <m:sSub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bSup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37645ECD-7AF8-FD41-BEAC-D63C65ACAF0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7357" y="2959987"/>
                  <a:ext cx="1622174" cy="632096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63500">
                  <a:solidFill>
                    <a:schemeClr val="tx2">
                      <a:lumMod val="60000"/>
                      <a:lumOff val="40000"/>
                    </a:schemeClr>
                  </a:solidFill>
                  <a:extLst>
                    <a:ext uri="{C807C97D-BFC1-408E-A445-0C87EB9F89A2}">
                      <ask:lineSketchStyleProps xmlns:ask="http://schemas.microsoft.com/office/drawing/2018/sketchyshapes" sd="852854689">
                        <a:custGeom>
                          <a:avLst/>
                          <a:gdLst>
                            <a:gd name="connsiteX0" fmla="*/ 0 w 1622174"/>
                            <a:gd name="connsiteY0" fmla="*/ 0 h 632096"/>
                            <a:gd name="connsiteX1" fmla="*/ 556946 w 1622174"/>
                            <a:gd name="connsiteY1" fmla="*/ 0 h 632096"/>
                            <a:gd name="connsiteX2" fmla="*/ 1097671 w 1622174"/>
                            <a:gd name="connsiteY2" fmla="*/ 0 h 632096"/>
                            <a:gd name="connsiteX3" fmla="*/ 1622174 w 1622174"/>
                            <a:gd name="connsiteY3" fmla="*/ 0 h 632096"/>
                            <a:gd name="connsiteX4" fmla="*/ 1622174 w 1622174"/>
                            <a:gd name="connsiteY4" fmla="*/ 632096 h 632096"/>
                            <a:gd name="connsiteX5" fmla="*/ 1081449 w 1622174"/>
                            <a:gd name="connsiteY5" fmla="*/ 632096 h 632096"/>
                            <a:gd name="connsiteX6" fmla="*/ 573168 w 1622174"/>
                            <a:gd name="connsiteY6" fmla="*/ 632096 h 632096"/>
                            <a:gd name="connsiteX7" fmla="*/ 0 w 1622174"/>
                            <a:gd name="connsiteY7" fmla="*/ 632096 h 632096"/>
                            <a:gd name="connsiteX8" fmla="*/ 0 w 1622174"/>
                            <a:gd name="connsiteY8" fmla="*/ 0 h 632096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1622174" h="632096" fill="none" extrusionOk="0">
                              <a:moveTo>
                                <a:pt x="0" y="0"/>
                              </a:moveTo>
                              <a:cubicBezTo>
                                <a:pt x="232142" y="-27566"/>
                                <a:pt x="356985" y="-94"/>
                                <a:pt x="556946" y="0"/>
                              </a:cubicBezTo>
                              <a:cubicBezTo>
                                <a:pt x="756907" y="94"/>
                                <a:pt x="927757" y="-15475"/>
                                <a:pt x="1097671" y="0"/>
                              </a:cubicBezTo>
                              <a:cubicBezTo>
                                <a:pt x="1267585" y="15475"/>
                                <a:pt x="1508208" y="-26089"/>
                                <a:pt x="1622174" y="0"/>
                              </a:cubicBezTo>
                              <a:cubicBezTo>
                                <a:pt x="1612853" y="165828"/>
                                <a:pt x="1621458" y="367949"/>
                                <a:pt x="1622174" y="632096"/>
                              </a:cubicBezTo>
                              <a:cubicBezTo>
                                <a:pt x="1407148" y="632487"/>
                                <a:pt x="1203976" y="658755"/>
                                <a:pt x="1081449" y="632096"/>
                              </a:cubicBezTo>
                              <a:cubicBezTo>
                                <a:pt x="958923" y="605437"/>
                                <a:pt x="740783" y="628667"/>
                                <a:pt x="573168" y="632096"/>
                              </a:cubicBezTo>
                              <a:cubicBezTo>
                                <a:pt x="405553" y="635525"/>
                                <a:pt x="251641" y="655952"/>
                                <a:pt x="0" y="632096"/>
                              </a:cubicBezTo>
                              <a:cubicBezTo>
                                <a:pt x="-9885" y="435963"/>
                                <a:pt x="11140" y="241837"/>
                                <a:pt x="0" y="0"/>
                              </a:cubicBezTo>
                              <a:close/>
                            </a:path>
                            <a:path w="1622174" h="632096" stroke="0" extrusionOk="0">
                              <a:moveTo>
                                <a:pt x="0" y="0"/>
                              </a:moveTo>
                              <a:cubicBezTo>
                                <a:pt x="163022" y="14565"/>
                                <a:pt x="316751" y="24975"/>
                                <a:pt x="508281" y="0"/>
                              </a:cubicBezTo>
                              <a:cubicBezTo>
                                <a:pt x="699811" y="-24975"/>
                                <a:pt x="868925" y="-8505"/>
                                <a:pt x="1065228" y="0"/>
                              </a:cubicBezTo>
                              <a:cubicBezTo>
                                <a:pt x="1261531" y="8505"/>
                                <a:pt x="1370400" y="21180"/>
                                <a:pt x="1622174" y="0"/>
                              </a:cubicBezTo>
                              <a:cubicBezTo>
                                <a:pt x="1624696" y="229628"/>
                                <a:pt x="1605019" y="502560"/>
                                <a:pt x="1622174" y="632096"/>
                              </a:cubicBezTo>
                              <a:cubicBezTo>
                                <a:pt x="1429795" y="608311"/>
                                <a:pt x="1315147" y="629576"/>
                                <a:pt x="1097671" y="632096"/>
                              </a:cubicBezTo>
                              <a:cubicBezTo>
                                <a:pt x="880195" y="634616"/>
                                <a:pt x="790982" y="607089"/>
                                <a:pt x="524503" y="632096"/>
                              </a:cubicBezTo>
                              <a:cubicBezTo>
                                <a:pt x="258024" y="657103"/>
                                <a:pt x="161022" y="616844"/>
                                <a:pt x="0" y="632096"/>
                              </a:cubicBezTo>
                              <a:cubicBezTo>
                                <a:pt x="7546" y="378402"/>
                                <a:pt x="-28520" y="315262"/>
                                <a:pt x="0" y="0"/>
                              </a:cubicBezTo>
                              <a:close/>
                            </a:path>
                          </a:pathLst>
                        </a:custGeom>
                        <ask:type>
                          <ask:lineSketchFreehand/>
                        </ask:type>
                      </ask:lineSketchStyleProps>
                    </a:ext>
                  </a:extLst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9458" name="Picture 2" descr="242: Find Your Why and the Reason You Do What You Do | seanwes podcast">
            <a:extLst>
              <a:ext uri="{FF2B5EF4-FFF2-40B4-BE49-F238E27FC236}">
                <a16:creationId xmlns:a16="http://schemas.microsoft.com/office/drawing/2014/main" id="{A4897019-89E2-A346-9117-C5AD153381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45125" y1="44250" x2="49563" y2="49250"/>
                        <a14:foregroundMark x1="49563" y1="49250" x2="50813" y2="40625"/>
                        <a14:foregroundMark x1="50813" y1="40625" x2="45750" y2="46875"/>
                        <a14:foregroundMark x1="45750" y1="46875" x2="48063" y2="56000"/>
                        <a14:foregroundMark x1="48063" y1="56000" x2="48563" y2="35250"/>
                        <a14:foregroundMark x1="48563" y1="35250" x2="41688" y2="22000"/>
                        <a14:foregroundMark x1="41688" y1="22000" x2="41688" y2="22000"/>
                        <a14:foregroundMark x1="39500" y1="46875" x2="42625" y2="54125"/>
                        <a14:foregroundMark x1="42625" y1="54125" x2="46688" y2="54375"/>
                        <a14:foregroundMark x1="46688" y1="54375" x2="54813" y2="49125"/>
                        <a14:foregroundMark x1="54813" y1="49125" x2="56125" y2="56500"/>
                        <a14:foregroundMark x1="56125" y1="56500" x2="52063" y2="60375"/>
                        <a14:foregroundMark x1="52063" y1="60375" x2="49500" y2="59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030" t="7223" r="28018" b="12080"/>
          <a:stretch/>
        </p:blipFill>
        <p:spPr bwMode="auto">
          <a:xfrm>
            <a:off x="138197" y="4614921"/>
            <a:ext cx="1881126" cy="1899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E263C5E-3C8F-5E4E-BC16-A206B6931DBA}"/>
              </a:ext>
            </a:extLst>
          </p:cNvPr>
          <p:cNvSpPr txBox="1"/>
          <p:nvPr/>
        </p:nvSpPr>
        <p:spPr>
          <a:xfrm>
            <a:off x="1903413" y="4942051"/>
            <a:ext cx="92628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0"/>
              </a:rPr>
              <a:t>1st and 2nd moment gradient estimates are started off with both estimates being zero. Hence those initial values for which the true value is not zero, would bias the results.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Karla" pitchFamily="2" charset="0"/>
            </a:endParaRPr>
          </a:p>
        </p:txBody>
      </p:sp>
      <p:pic>
        <p:nvPicPr>
          <p:cNvPr id="7" name="Graphic 6" descr="Film strip outline">
            <a:extLst>
              <a:ext uri="{FF2B5EF4-FFF2-40B4-BE49-F238E27FC236}">
                <a16:creationId xmlns:a16="http://schemas.microsoft.com/office/drawing/2014/main" id="{750D6C9E-59E1-C143-BDBB-73A02E1702A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757040" y="4535482"/>
            <a:ext cx="914400" cy="914400"/>
          </a:xfrm>
          <a:prstGeom prst="rect">
            <a:avLst/>
          </a:prstGeom>
        </p:spPr>
      </p:pic>
      <p:pic>
        <p:nvPicPr>
          <p:cNvPr id="13" name="Graphic 12" descr="Film reel with solid fill">
            <a:extLst>
              <a:ext uri="{FF2B5EF4-FFF2-40B4-BE49-F238E27FC236}">
                <a16:creationId xmlns:a16="http://schemas.microsoft.com/office/drawing/2014/main" id="{A94F968D-E0FE-4043-B0EB-61F22B25A7F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757040" y="542285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39101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B3991-9812-3E41-A401-0B01149794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232026"/>
            <a:ext cx="10972800" cy="767276"/>
          </a:xfrm>
        </p:spPr>
        <p:txBody>
          <a:bodyPr/>
          <a:lstStyle/>
          <a:p>
            <a:r>
              <a:rPr lang="en-US" sz="8800" dirty="0">
                <a:solidFill>
                  <a:srgbClr val="00B050"/>
                </a:solidFill>
                <a:latin typeface="Pixeboy" panose="02000500000000000000" pitchFamily="2" charset="0"/>
              </a:rPr>
              <a:t>CS109B</a:t>
            </a:r>
            <a:br>
              <a:rPr lang="en-US" sz="8800" dirty="0">
                <a:solidFill>
                  <a:srgbClr val="00B050"/>
                </a:solidFill>
                <a:latin typeface="Pixeboy" panose="02000500000000000000" pitchFamily="2" charset="0"/>
              </a:rPr>
            </a:br>
            <a:r>
              <a:rPr lang="en-US" sz="8800" dirty="0">
                <a:solidFill>
                  <a:srgbClr val="00B050"/>
                </a:solidFill>
                <a:latin typeface="Pixeboy" panose="02000500000000000000" pitchFamily="2" charset="0"/>
              </a:rPr>
              <a:t>GAME Time</a:t>
            </a:r>
          </a:p>
        </p:txBody>
      </p:sp>
      <p:pic>
        <p:nvPicPr>
          <p:cNvPr id="4" name="Start.mp3" descr="Start.mp3">
            <a:hlinkClick r:id="" action="ppaction://media"/>
            <a:extLst>
              <a:ext uri="{FF2B5EF4-FFF2-40B4-BE49-F238E27FC236}">
                <a16:creationId xmlns:a16="http://schemas.microsoft.com/office/drawing/2014/main" id="{57AE681D-2B8A-2846-B42E-CB983940C283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22269.1352" end="4144.8013"/>
                  <p14:fade in="100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3200" y="108488"/>
            <a:ext cx="812800" cy="812800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EBFF3653-4B90-8F4C-8EF0-EB215850AADF}"/>
              </a:ext>
            </a:extLst>
          </p:cNvPr>
          <p:cNvSpPr/>
          <p:nvPr/>
        </p:nvSpPr>
        <p:spPr>
          <a:xfrm>
            <a:off x="9514840" y="196852"/>
            <a:ext cx="2458720" cy="2418812"/>
          </a:xfrm>
          <a:prstGeom prst="ellipse">
            <a:avLst/>
          </a:prstGeom>
          <a:blipFill>
            <a:blip r:embed="rId5"/>
            <a:stretch>
              <a:fillRect l="-22751" t="390" r="-21319" b="-390"/>
            </a:stretch>
          </a:blip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696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6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16" presetClass="emph" presetSubtype="0" repeatCount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 override="childStyle"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B0F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B0F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6" presetClass="emph" presetSubtype="0" repeatCount="2000" fill="hold" grpId="2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2000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2" grpId="0"/>
      <p:bldP spid="2" grpId="1"/>
      <p:bldP spid="2" grpId="2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83457E13-0CF2-A546-A82D-0071C713E148}"/>
              </a:ext>
            </a:extLst>
          </p:cNvPr>
          <p:cNvSpPr txBox="1"/>
          <p:nvPr/>
        </p:nvSpPr>
        <p:spPr>
          <a:xfrm>
            <a:off x="646335" y="2157514"/>
            <a:ext cx="15611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halkboard" panose="03050602040202020205" pitchFamily="66" charset="77"/>
                <a:ea typeface="+mn-ea"/>
                <a:cs typeface="+mn-cs"/>
              </a:rPr>
              <a:t>Options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71E3C28-7EF9-5649-BAF0-8041C6EBB1F5}"/>
              </a:ext>
            </a:extLst>
          </p:cNvPr>
          <p:cNvSpPr txBox="1"/>
          <p:nvPr/>
        </p:nvSpPr>
        <p:spPr>
          <a:xfrm>
            <a:off x="1162594" y="3193869"/>
            <a:ext cx="8854199" cy="3159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Tx/>
              <a:buAutoNum type="alphaUcPeriod"/>
              <a:defRPr/>
            </a:pPr>
            <a:r>
              <a:rPr lang="en-US" sz="3200" dirty="0">
                <a:solidFill>
                  <a:prstClr val="black"/>
                </a:solidFill>
                <a:latin typeface="Chalkboard" panose="03050602040202020205" pitchFamily="66" charset="77"/>
              </a:rPr>
              <a:t> Gradient Clipping</a:t>
            </a:r>
          </a:p>
          <a:p>
            <a:pPr marL="342900" indent="-34290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Tx/>
              <a:buAutoNum type="alphaUcPeriod"/>
              <a:defRPr/>
            </a:pPr>
            <a:r>
              <a:rPr lang="en-US" sz="3200" dirty="0">
                <a:solidFill>
                  <a:prstClr val="black"/>
                </a:solidFill>
                <a:latin typeface="Chalkboard" panose="03050602040202020205" pitchFamily="66" charset="77"/>
              </a:rPr>
              <a:t> Weight Regularization</a:t>
            </a:r>
          </a:p>
          <a:p>
            <a:pPr marL="342900" indent="-34290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Tx/>
              <a:buAutoNum type="alphaUcPeriod"/>
              <a:defRPr/>
            </a:pPr>
            <a:r>
              <a:rPr lang="en-US" sz="3200" dirty="0">
                <a:solidFill>
                  <a:prstClr val="black"/>
                </a:solidFill>
                <a:latin typeface="Chalkboard" panose="03050602040202020205" pitchFamily="66" charset="77"/>
              </a:rPr>
              <a:t> Adam</a:t>
            </a:r>
          </a:p>
          <a:p>
            <a:pPr marL="342900" indent="-34290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Tx/>
              <a:buAutoNum type="alphaUcPeriod"/>
              <a:defRPr/>
            </a:pPr>
            <a:r>
              <a:rPr lang="en-US" sz="3200" dirty="0">
                <a:solidFill>
                  <a:prstClr val="black"/>
                </a:solidFill>
                <a:latin typeface="Chalkboard" panose="03050602040202020205" pitchFamily="66" charset="77"/>
              </a:rPr>
              <a:t> Reduce network depth</a:t>
            </a:r>
          </a:p>
          <a:p>
            <a:pPr marL="342900" marR="0" lvl="0" indent="-342900" algn="l" defTabSz="457200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AutoNum type="alphaUcPeriod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2" name="Millionaire.mp3" descr="Millionaire.mp3">
            <a:hlinkClick r:id="" action="ppaction://media"/>
            <a:extLst>
              <a:ext uri="{FF2B5EF4-FFF2-40B4-BE49-F238E27FC236}">
                <a16:creationId xmlns:a16="http://schemas.microsoft.com/office/drawing/2014/main" id="{19FECB20-2696-D644-ABA6-01E170622D4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33452" y="102838"/>
            <a:ext cx="812800" cy="812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B7CBB12-6D2F-B34B-A1D5-6DF104F3B30E}"/>
              </a:ext>
            </a:extLst>
          </p:cNvPr>
          <p:cNvSpPr txBox="1"/>
          <p:nvPr/>
        </p:nvSpPr>
        <p:spPr>
          <a:xfrm>
            <a:off x="646335" y="737761"/>
            <a:ext cx="10848979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3200" dirty="0">
                <a:solidFill>
                  <a:prstClr val="black"/>
                </a:solidFill>
                <a:latin typeface="Chalkboard" panose="03050602040202020205" pitchFamily="66" charset="77"/>
              </a:rPr>
              <a:t>Which all among the following can help deal with the problem of exploding gradients?</a:t>
            </a:r>
          </a:p>
        </p:txBody>
      </p:sp>
    </p:spTree>
    <p:extLst>
      <p:ext uri="{BB962C8B-B14F-4D97-AF65-F5344CB8AC3E}">
        <p14:creationId xmlns:p14="http://schemas.microsoft.com/office/powerpoint/2010/main" val="1164332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24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20000">
                <p:cTn id="2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3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88DEA7D-5B8C-E64A-80C2-AE10523E4DF7}"/>
              </a:ext>
            </a:extLst>
          </p:cNvPr>
          <p:cNvSpPr/>
          <p:nvPr/>
        </p:nvSpPr>
        <p:spPr>
          <a:xfrm>
            <a:off x="646335" y="3193869"/>
            <a:ext cx="7755704" cy="584775"/>
          </a:xfrm>
          <a:prstGeom prst="roundRect">
            <a:avLst/>
          </a:prstGeom>
          <a:solidFill>
            <a:srgbClr val="92D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3457E13-0CF2-A546-A82D-0071C713E148}"/>
              </a:ext>
            </a:extLst>
          </p:cNvPr>
          <p:cNvSpPr txBox="1"/>
          <p:nvPr/>
        </p:nvSpPr>
        <p:spPr>
          <a:xfrm>
            <a:off x="646335" y="2157514"/>
            <a:ext cx="15611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halkboard" panose="03050602040202020205" pitchFamily="66" charset="77"/>
                <a:ea typeface="+mn-ea"/>
                <a:cs typeface="+mn-cs"/>
              </a:rPr>
              <a:t>Options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71E3C28-7EF9-5649-BAF0-8041C6EBB1F5}"/>
              </a:ext>
            </a:extLst>
          </p:cNvPr>
          <p:cNvSpPr txBox="1"/>
          <p:nvPr/>
        </p:nvSpPr>
        <p:spPr>
          <a:xfrm>
            <a:off x="1162594" y="3193869"/>
            <a:ext cx="8854199" cy="3159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Tx/>
              <a:buAutoNum type="alphaUcPeriod"/>
              <a:defRPr/>
            </a:pPr>
            <a:r>
              <a:rPr lang="en-US" sz="3200" dirty="0">
                <a:solidFill>
                  <a:prstClr val="black"/>
                </a:solidFill>
                <a:latin typeface="Chalkboard" panose="03050602040202020205" pitchFamily="66" charset="77"/>
              </a:rPr>
              <a:t> Gradient Clipping</a:t>
            </a:r>
          </a:p>
          <a:p>
            <a:pPr marL="342900" indent="-34290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Tx/>
              <a:buAutoNum type="alphaUcPeriod"/>
              <a:defRPr/>
            </a:pPr>
            <a:r>
              <a:rPr lang="en-US" sz="3200" dirty="0">
                <a:solidFill>
                  <a:prstClr val="black"/>
                </a:solidFill>
                <a:latin typeface="Chalkboard" panose="03050602040202020205" pitchFamily="66" charset="77"/>
              </a:rPr>
              <a:t> Weight Regularization</a:t>
            </a:r>
          </a:p>
          <a:p>
            <a:pPr marL="342900" indent="-34290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Tx/>
              <a:buAutoNum type="alphaUcPeriod"/>
              <a:defRPr/>
            </a:pPr>
            <a:r>
              <a:rPr lang="en-US" sz="3200" dirty="0">
                <a:solidFill>
                  <a:prstClr val="black"/>
                </a:solidFill>
                <a:latin typeface="Chalkboard" panose="03050602040202020205" pitchFamily="66" charset="77"/>
              </a:rPr>
              <a:t> Adam</a:t>
            </a:r>
          </a:p>
          <a:p>
            <a:pPr marL="342900" indent="-34290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Tx/>
              <a:buAutoNum type="alphaUcPeriod"/>
              <a:defRPr/>
            </a:pPr>
            <a:r>
              <a:rPr lang="en-US" sz="3200" dirty="0">
                <a:solidFill>
                  <a:prstClr val="black"/>
                </a:solidFill>
                <a:latin typeface="Chalkboard" panose="03050602040202020205" pitchFamily="66" charset="77"/>
              </a:rPr>
              <a:t> Reduce network depth</a:t>
            </a:r>
          </a:p>
          <a:p>
            <a:pPr marL="342900" marR="0" lvl="0" indent="-342900" algn="l" defTabSz="457200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AutoNum type="alphaUcPeriod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2" name="Millionaire.mp3" descr="Millionaire.mp3">
            <a:hlinkClick r:id="" action="ppaction://media"/>
            <a:extLst>
              <a:ext uri="{FF2B5EF4-FFF2-40B4-BE49-F238E27FC236}">
                <a16:creationId xmlns:a16="http://schemas.microsoft.com/office/drawing/2014/main" id="{19FECB20-2696-D644-ABA6-01E170622D4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33452" y="102838"/>
            <a:ext cx="812800" cy="812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B7CBB12-6D2F-B34B-A1D5-6DF104F3B30E}"/>
              </a:ext>
            </a:extLst>
          </p:cNvPr>
          <p:cNvSpPr txBox="1"/>
          <p:nvPr/>
        </p:nvSpPr>
        <p:spPr>
          <a:xfrm>
            <a:off x="646335" y="737761"/>
            <a:ext cx="10848979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3200" dirty="0">
                <a:solidFill>
                  <a:prstClr val="black"/>
                </a:solidFill>
                <a:latin typeface="Chalkboard" panose="03050602040202020205" pitchFamily="66" charset="77"/>
              </a:rPr>
              <a:t>Which all among the following can help deal with the problem of exploding gradients?</a:t>
            </a:r>
          </a:p>
        </p:txBody>
      </p:sp>
    </p:spTree>
    <p:extLst>
      <p:ext uri="{BB962C8B-B14F-4D97-AF65-F5344CB8AC3E}">
        <p14:creationId xmlns:p14="http://schemas.microsoft.com/office/powerpoint/2010/main" val="3808387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audio>
              <p:cMediaNode vol="20000">
                <p:cTn id="2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83457E13-0CF2-A546-A82D-0071C713E148}"/>
              </a:ext>
            </a:extLst>
          </p:cNvPr>
          <p:cNvSpPr txBox="1"/>
          <p:nvPr/>
        </p:nvSpPr>
        <p:spPr>
          <a:xfrm>
            <a:off x="551174" y="1553360"/>
            <a:ext cx="15611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halkboard" panose="03050602040202020205" pitchFamily="66" charset="77"/>
                <a:ea typeface="+mn-ea"/>
                <a:cs typeface="+mn-cs"/>
              </a:rPr>
              <a:t>Options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71E3C28-7EF9-5649-BAF0-8041C6EBB1F5}"/>
              </a:ext>
            </a:extLst>
          </p:cNvPr>
          <p:cNvSpPr txBox="1"/>
          <p:nvPr/>
        </p:nvSpPr>
        <p:spPr>
          <a:xfrm>
            <a:off x="690873" y="2538185"/>
            <a:ext cx="10241280" cy="36539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latin typeface="Chalkboard" panose="03050602040202020205" pitchFamily="66" charset="77"/>
              </a:rPr>
              <a:t>A. </a:t>
            </a:r>
            <a:r>
              <a:rPr lang="en-US" sz="2800" dirty="0" err="1">
                <a:latin typeface="Chalkboard" panose="03050602040202020205" pitchFamily="66" charset="77"/>
              </a:rPr>
              <a:t>plt.plot</a:t>
            </a:r>
            <a:r>
              <a:rPr lang="en-US" sz="2800" dirty="0">
                <a:latin typeface="Chalkboard" panose="03050602040202020205" pitchFamily="66" charset="77"/>
              </a:rPr>
              <a:t>(</a:t>
            </a:r>
            <a:r>
              <a:rPr lang="en-US" sz="2800" dirty="0" err="1">
                <a:latin typeface="Chalkboard" panose="03050602040202020205" pitchFamily="66" charset="77"/>
              </a:rPr>
              <a:t>model.history</a:t>
            </a:r>
            <a:r>
              <a:rPr lang="en-US" sz="2800" dirty="0">
                <a:latin typeface="Chalkboard" panose="03050602040202020205" pitchFamily="66" charset="77"/>
              </a:rPr>
              <a:t>['loss’])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latin typeface="Chalkboard" panose="03050602040202020205" pitchFamily="66" charset="77"/>
              </a:rPr>
              <a:t>B. </a:t>
            </a:r>
            <a:r>
              <a:rPr lang="en-US" sz="2800" dirty="0" err="1">
                <a:latin typeface="Chalkboard" panose="03050602040202020205" pitchFamily="66" charset="77"/>
              </a:rPr>
              <a:t>plt.plot</a:t>
            </a:r>
            <a:r>
              <a:rPr lang="en-US" sz="2800" dirty="0">
                <a:latin typeface="Chalkboard" panose="03050602040202020205" pitchFamily="66" charset="77"/>
              </a:rPr>
              <a:t>(</a:t>
            </a:r>
            <a:r>
              <a:rPr lang="en-US" sz="2800" dirty="0" err="1">
                <a:latin typeface="Chalkboard" panose="03050602040202020205" pitchFamily="66" charset="77"/>
              </a:rPr>
              <a:t>model.history.history</a:t>
            </a:r>
            <a:r>
              <a:rPr lang="en-US" sz="2800" dirty="0">
                <a:latin typeface="Chalkboard" panose="03050602040202020205" pitchFamily="66" charset="77"/>
              </a:rPr>
              <a:t>['</a:t>
            </a:r>
            <a:r>
              <a:rPr lang="en-US" sz="2800" dirty="0" err="1">
                <a:latin typeface="Chalkboard" panose="03050602040202020205" pitchFamily="66" charset="77"/>
              </a:rPr>
              <a:t>train_loss</a:t>
            </a:r>
            <a:r>
              <a:rPr lang="en-US" sz="2800" dirty="0">
                <a:latin typeface="Chalkboard" panose="03050602040202020205" pitchFamily="66" charset="77"/>
              </a:rPr>
              <a:t>’]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latin typeface="Chalkboard" panose="03050602040202020205" pitchFamily="66" charset="77"/>
              </a:rPr>
              <a:t>C. </a:t>
            </a:r>
            <a:r>
              <a:rPr lang="en-US" sz="2800" dirty="0" err="1">
                <a:latin typeface="Chalkboard" panose="03050602040202020205" pitchFamily="66" charset="77"/>
              </a:rPr>
              <a:t>plt.plot</a:t>
            </a:r>
            <a:r>
              <a:rPr lang="en-US" sz="2800" dirty="0">
                <a:latin typeface="Chalkboard" panose="03050602040202020205" pitchFamily="66" charset="77"/>
              </a:rPr>
              <a:t>(model['</a:t>
            </a:r>
            <a:r>
              <a:rPr lang="en-US" sz="2800" dirty="0" err="1">
                <a:latin typeface="Chalkboard" panose="03050602040202020205" pitchFamily="66" charset="77"/>
              </a:rPr>
              <a:t>train_loss</a:t>
            </a:r>
            <a:r>
              <a:rPr lang="en-US" sz="2800" dirty="0">
                <a:latin typeface="Chalkboard" panose="03050602040202020205" pitchFamily="66" charset="77"/>
              </a:rPr>
              <a:t>’])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latin typeface="Chalkboard" panose="03050602040202020205" pitchFamily="66" charset="77"/>
              </a:rPr>
              <a:t>D. </a:t>
            </a:r>
            <a:r>
              <a:rPr lang="en-US" sz="2800" dirty="0" err="1">
                <a:latin typeface="Chalkboard" panose="03050602040202020205" pitchFamily="66" charset="77"/>
              </a:rPr>
              <a:t>plt.plot</a:t>
            </a:r>
            <a:r>
              <a:rPr lang="en-US" sz="2800" dirty="0">
                <a:latin typeface="Chalkboard" panose="03050602040202020205" pitchFamily="66" charset="77"/>
              </a:rPr>
              <a:t>(</a:t>
            </a:r>
            <a:r>
              <a:rPr lang="en-US" sz="2800" dirty="0" err="1">
                <a:latin typeface="Chalkboard" panose="03050602040202020205" pitchFamily="66" charset="77"/>
              </a:rPr>
              <a:t>model.history.history</a:t>
            </a:r>
            <a:r>
              <a:rPr lang="en-US" sz="2800" dirty="0">
                <a:latin typeface="Chalkboard" panose="03050602040202020205" pitchFamily="66" charset="77"/>
              </a:rPr>
              <a:t>['loss’])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latin typeface="Chalkboard" panose="03050602040202020205" pitchFamily="66" charset="77"/>
              </a:rPr>
              <a:t>E. </a:t>
            </a:r>
            <a:r>
              <a:rPr lang="en-US" sz="2800" dirty="0" err="1">
                <a:latin typeface="Chalkboard" panose="03050602040202020205" pitchFamily="66" charset="77"/>
              </a:rPr>
              <a:t>plt.plot</a:t>
            </a:r>
            <a:r>
              <a:rPr lang="en-US" sz="2800" dirty="0">
                <a:latin typeface="Chalkboard" panose="03050602040202020205" pitchFamily="66" charset="77"/>
              </a:rPr>
              <a:t>(</a:t>
            </a:r>
            <a:r>
              <a:rPr lang="en-US" sz="2800" dirty="0" err="1">
                <a:latin typeface="Chalkboard" panose="03050602040202020205" pitchFamily="66" charset="77"/>
              </a:rPr>
              <a:t>model.history</a:t>
            </a:r>
            <a:r>
              <a:rPr lang="en-US" sz="2800" dirty="0">
                <a:latin typeface="Chalkboard" panose="03050602040202020205" pitchFamily="66" charset="77"/>
              </a:rPr>
              <a:t>['loss'])</a:t>
            </a:r>
          </a:p>
          <a:p>
            <a:pPr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2" name="Millionaire.mp3" descr="Millionaire.mp3">
            <a:hlinkClick r:id="" action="ppaction://media"/>
            <a:extLst>
              <a:ext uri="{FF2B5EF4-FFF2-40B4-BE49-F238E27FC236}">
                <a16:creationId xmlns:a16="http://schemas.microsoft.com/office/drawing/2014/main" id="{19FECB20-2696-D644-ABA6-01E170622D4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33452" y="102838"/>
            <a:ext cx="812800" cy="812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B7CBB12-6D2F-B34B-A1D5-6DF104F3B30E}"/>
              </a:ext>
            </a:extLst>
          </p:cNvPr>
          <p:cNvSpPr txBox="1"/>
          <p:nvPr/>
        </p:nvSpPr>
        <p:spPr>
          <a:xfrm>
            <a:off x="690873" y="276088"/>
            <a:ext cx="10848979" cy="1508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800" dirty="0">
                <a:solidFill>
                  <a:prstClr val="black"/>
                </a:solidFill>
                <a:latin typeface="Chalkboard" panose="03050602040202020205" pitchFamily="66" charset="77"/>
              </a:rPr>
              <a:t>After running </a:t>
            </a:r>
            <a:r>
              <a:rPr lang="en-US" sz="3200" dirty="0" err="1">
                <a:latin typeface="Chalkboard" panose="03050602040202020205" pitchFamily="66" charset="77"/>
              </a:rPr>
              <a:t>model.fit</a:t>
            </a:r>
            <a:r>
              <a:rPr lang="en-US" sz="3200" dirty="0">
                <a:latin typeface="Chalkboard" panose="03050602040202020205" pitchFamily="66" charset="77"/>
              </a:rPr>
              <a:t>(...)</a:t>
            </a:r>
            <a:r>
              <a:rPr lang="en-US" dirty="0">
                <a:latin typeface="Chalkboard" panose="03050602040202020205" pitchFamily="66" charset="77"/>
              </a:rPr>
              <a:t> </a:t>
            </a:r>
            <a:r>
              <a:rPr lang="en-US" sz="2800" dirty="0">
                <a:solidFill>
                  <a:prstClr val="black"/>
                </a:solidFill>
                <a:latin typeface="Chalkboard" panose="03050602040202020205" pitchFamily="66" charset="77"/>
              </a:rPr>
              <a:t>on your neural network, which code will print your training loss?</a:t>
            </a:r>
          </a:p>
          <a:p>
            <a:pPr>
              <a:defRPr/>
            </a:pPr>
            <a:endParaRPr lang="en-US" sz="3200" dirty="0">
              <a:solidFill>
                <a:prstClr val="black"/>
              </a:solidFill>
              <a:latin typeface="Chalkboard" panose="03050602040202020205" pitchFamily="66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541960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24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20000">
                <p:cTn id="31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3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FACC2EB-6039-924F-BE6D-818ACF97A1A9}"/>
              </a:ext>
            </a:extLst>
          </p:cNvPr>
          <p:cNvSpPr/>
          <p:nvPr/>
        </p:nvSpPr>
        <p:spPr>
          <a:xfrm>
            <a:off x="551174" y="4522802"/>
            <a:ext cx="10582278" cy="584775"/>
          </a:xfrm>
          <a:prstGeom prst="roundRect">
            <a:avLst/>
          </a:prstGeom>
          <a:solidFill>
            <a:srgbClr val="92D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3457E13-0CF2-A546-A82D-0071C713E148}"/>
              </a:ext>
            </a:extLst>
          </p:cNvPr>
          <p:cNvSpPr txBox="1"/>
          <p:nvPr/>
        </p:nvSpPr>
        <p:spPr>
          <a:xfrm>
            <a:off x="551174" y="1553360"/>
            <a:ext cx="15611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halkboard" panose="03050602040202020205" pitchFamily="66" charset="77"/>
                <a:ea typeface="+mn-ea"/>
                <a:cs typeface="+mn-cs"/>
              </a:rPr>
              <a:t>Options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71E3C28-7EF9-5649-BAF0-8041C6EBB1F5}"/>
              </a:ext>
            </a:extLst>
          </p:cNvPr>
          <p:cNvSpPr txBox="1"/>
          <p:nvPr/>
        </p:nvSpPr>
        <p:spPr>
          <a:xfrm>
            <a:off x="690873" y="2538185"/>
            <a:ext cx="10241280" cy="36539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latin typeface="Chalkboard" panose="03050602040202020205" pitchFamily="66" charset="77"/>
              </a:rPr>
              <a:t>A. </a:t>
            </a:r>
            <a:r>
              <a:rPr lang="en-US" sz="2800" dirty="0" err="1">
                <a:latin typeface="Chalkboard" panose="03050602040202020205" pitchFamily="66" charset="77"/>
              </a:rPr>
              <a:t>plt.plot</a:t>
            </a:r>
            <a:r>
              <a:rPr lang="en-US" sz="2800" dirty="0">
                <a:latin typeface="Chalkboard" panose="03050602040202020205" pitchFamily="66" charset="77"/>
              </a:rPr>
              <a:t>(</a:t>
            </a:r>
            <a:r>
              <a:rPr lang="en-US" sz="2800" dirty="0" err="1">
                <a:latin typeface="Chalkboard" panose="03050602040202020205" pitchFamily="66" charset="77"/>
              </a:rPr>
              <a:t>model.history</a:t>
            </a:r>
            <a:r>
              <a:rPr lang="en-US" sz="2800" dirty="0">
                <a:latin typeface="Chalkboard" panose="03050602040202020205" pitchFamily="66" charset="77"/>
              </a:rPr>
              <a:t>['loss’])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latin typeface="Chalkboard" panose="03050602040202020205" pitchFamily="66" charset="77"/>
              </a:rPr>
              <a:t>B. </a:t>
            </a:r>
            <a:r>
              <a:rPr lang="en-US" sz="2800" dirty="0" err="1">
                <a:latin typeface="Chalkboard" panose="03050602040202020205" pitchFamily="66" charset="77"/>
              </a:rPr>
              <a:t>plt.plot</a:t>
            </a:r>
            <a:r>
              <a:rPr lang="en-US" sz="2800" dirty="0">
                <a:latin typeface="Chalkboard" panose="03050602040202020205" pitchFamily="66" charset="77"/>
              </a:rPr>
              <a:t>(</a:t>
            </a:r>
            <a:r>
              <a:rPr lang="en-US" sz="2800" dirty="0" err="1">
                <a:latin typeface="Chalkboard" panose="03050602040202020205" pitchFamily="66" charset="77"/>
              </a:rPr>
              <a:t>model.history.history</a:t>
            </a:r>
            <a:r>
              <a:rPr lang="en-US" sz="2800" dirty="0">
                <a:latin typeface="Chalkboard" panose="03050602040202020205" pitchFamily="66" charset="77"/>
              </a:rPr>
              <a:t>['</a:t>
            </a:r>
            <a:r>
              <a:rPr lang="en-US" sz="2800" dirty="0" err="1">
                <a:latin typeface="Chalkboard" panose="03050602040202020205" pitchFamily="66" charset="77"/>
              </a:rPr>
              <a:t>train_loss</a:t>
            </a:r>
            <a:r>
              <a:rPr lang="en-US" sz="2800" dirty="0">
                <a:latin typeface="Chalkboard" panose="03050602040202020205" pitchFamily="66" charset="77"/>
              </a:rPr>
              <a:t>’]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latin typeface="Chalkboard" panose="03050602040202020205" pitchFamily="66" charset="77"/>
              </a:rPr>
              <a:t>C. </a:t>
            </a:r>
            <a:r>
              <a:rPr lang="en-US" sz="2800" dirty="0" err="1">
                <a:latin typeface="Chalkboard" panose="03050602040202020205" pitchFamily="66" charset="77"/>
              </a:rPr>
              <a:t>plt.plot</a:t>
            </a:r>
            <a:r>
              <a:rPr lang="en-US" sz="2800" dirty="0">
                <a:latin typeface="Chalkboard" panose="03050602040202020205" pitchFamily="66" charset="77"/>
              </a:rPr>
              <a:t>(model['</a:t>
            </a:r>
            <a:r>
              <a:rPr lang="en-US" sz="2800" dirty="0" err="1">
                <a:latin typeface="Chalkboard" panose="03050602040202020205" pitchFamily="66" charset="77"/>
              </a:rPr>
              <a:t>train_loss</a:t>
            </a:r>
            <a:r>
              <a:rPr lang="en-US" sz="2800" dirty="0">
                <a:latin typeface="Chalkboard" panose="03050602040202020205" pitchFamily="66" charset="77"/>
              </a:rPr>
              <a:t>’])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latin typeface="Chalkboard" panose="03050602040202020205" pitchFamily="66" charset="77"/>
              </a:rPr>
              <a:t>D. </a:t>
            </a:r>
            <a:r>
              <a:rPr lang="en-US" sz="2800" dirty="0" err="1">
                <a:latin typeface="Chalkboard" panose="03050602040202020205" pitchFamily="66" charset="77"/>
              </a:rPr>
              <a:t>plt.plot</a:t>
            </a:r>
            <a:r>
              <a:rPr lang="en-US" sz="2800" dirty="0">
                <a:latin typeface="Chalkboard" panose="03050602040202020205" pitchFamily="66" charset="77"/>
              </a:rPr>
              <a:t>(</a:t>
            </a:r>
            <a:r>
              <a:rPr lang="en-US" sz="2800" dirty="0" err="1">
                <a:latin typeface="Chalkboard" panose="03050602040202020205" pitchFamily="66" charset="77"/>
              </a:rPr>
              <a:t>model.history.history</a:t>
            </a:r>
            <a:r>
              <a:rPr lang="en-US" sz="2800" dirty="0">
                <a:latin typeface="Chalkboard" panose="03050602040202020205" pitchFamily="66" charset="77"/>
              </a:rPr>
              <a:t>['loss’])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latin typeface="Chalkboard" panose="03050602040202020205" pitchFamily="66" charset="77"/>
              </a:rPr>
              <a:t>E. </a:t>
            </a:r>
            <a:r>
              <a:rPr lang="en-US" sz="2800" dirty="0" err="1">
                <a:latin typeface="Chalkboard" panose="03050602040202020205" pitchFamily="66" charset="77"/>
              </a:rPr>
              <a:t>plt.plot</a:t>
            </a:r>
            <a:r>
              <a:rPr lang="en-US" sz="2800" dirty="0">
                <a:latin typeface="Chalkboard" panose="03050602040202020205" pitchFamily="66" charset="77"/>
              </a:rPr>
              <a:t>(</a:t>
            </a:r>
            <a:r>
              <a:rPr lang="en-US" sz="2800" dirty="0" err="1">
                <a:latin typeface="Chalkboard" panose="03050602040202020205" pitchFamily="66" charset="77"/>
              </a:rPr>
              <a:t>model.history</a:t>
            </a:r>
            <a:r>
              <a:rPr lang="en-US" sz="2800" dirty="0">
                <a:latin typeface="Chalkboard" panose="03050602040202020205" pitchFamily="66" charset="77"/>
              </a:rPr>
              <a:t>['loss'])</a:t>
            </a:r>
          </a:p>
          <a:p>
            <a:pPr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2" name="Millionaire.mp3" descr="Millionaire.mp3">
            <a:hlinkClick r:id="" action="ppaction://media"/>
            <a:extLst>
              <a:ext uri="{FF2B5EF4-FFF2-40B4-BE49-F238E27FC236}">
                <a16:creationId xmlns:a16="http://schemas.microsoft.com/office/drawing/2014/main" id="{19FECB20-2696-D644-ABA6-01E170622D4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33452" y="102838"/>
            <a:ext cx="812800" cy="812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B7CBB12-6D2F-B34B-A1D5-6DF104F3B30E}"/>
              </a:ext>
            </a:extLst>
          </p:cNvPr>
          <p:cNvSpPr txBox="1"/>
          <p:nvPr/>
        </p:nvSpPr>
        <p:spPr>
          <a:xfrm>
            <a:off x="690873" y="276088"/>
            <a:ext cx="10848979" cy="1508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800" dirty="0">
                <a:solidFill>
                  <a:prstClr val="black"/>
                </a:solidFill>
                <a:latin typeface="Chalkboard" panose="03050602040202020205" pitchFamily="66" charset="77"/>
              </a:rPr>
              <a:t>After running </a:t>
            </a:r>
            <a:r>
              <a:rPr lang="en-US" sz="3200" dirty="0" err="1">
                <a:latin typeface="Chalkboard" panose="03050602040202020205" pitchFamily="66" charset="77"/>
              </a:rPr>
              <a:t>model.fit</a:t>
            </a:r>
            <a:r>
              <a:rPr lang="en-US" sz="3200" dirty="0">
                <a:latin typeface="Chalkboard" panose="03050602040202020205" pitchFamily="66" charset="77"/>
              </a:rPr>
              <a:t>(...)</a:t>
            </a:r>
            <a:r>
              <a:rPr lang="en-US" dirty="0">
                <a:latin typeface="Chalkboard" panose="03050602040202020205" pitchFamily="66" charset="77"/>
              </a:rPr>
              <a:t> </a:t>
            </a:r>
            <a:r>
              <a:rPr lang="en-US" sz="2800" dirty="0">
                <a:solidFill>
                  <a:prstClr val="black"/>
                </a:solidFill>
                <a:latin typeface="Chalkboard" panose="03050602040202020205" pitchFamily="66" charset="77"/>
              </a:rPr>
              <a:t>on your neural network, which code will print your training loss?</a:t>
            </a:r>
          </a:p>
          <a:p>
            <a:pPr>
              <a:defRPr/>
            </a:pPr>
            <a:endParaRPr lang="en-US" sz="3200" dirty="0">
              <a:solidFill>
                <a:prstClr val="black"/>
              </a:solidFill>
              <a:latin typeface="Chalkboard" panose="03050602040202020205" pitchFamily="66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89621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audio>
              <p:cMediaNode vol="20000">
                <p:cTn id="2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83457E13-0CF2-A546-A82D-0071C713E148}"/>
              </a:ext>
            </a:extLst>
          </p:cNvPr>
          <p:cNvSpPr txBox="1"/>
          <p:nvPr/>
        </p:nvSpPr>
        <p:spPr>
          <a:xfrm>
            <a:off x="551174" y="1553360"/>
            <a:ext cx="15611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halkboard" panose="03050602040202020205" pitchFamily="66" charset="77"/>
                <a:ea typeface="+mn-ea"/>
                <a:cs typeface="+mn-cs"/>
              </a:rPr>
              <a:t>Options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71E3C28-7EF9-5649-BAF0-8041C6EBB1F5}"/>
              </a:ext>
            </a:extLst>
          </p:cNvPr>
          <p:cNvSpPr txBox="1"/>
          <p:nvPr/>
        </p:nvSpPr>
        <p:spPr>
          <a:xfrm>
            <a:off x="690873" y="2138135"/>
            <a:ext cx="10241280" cy="3999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sz="3200" dirty="0">
                <a:solidFill>
                  <a:prstClr val="black"/>
                </a:solidFill>
                <a:latin typeface="Chalkboard" panose="03050602040202020205" pitchFamily="66" charset="77"/>
              </a:rPr>
              <a:t>A. To ensure faster convergence.</a:t>
            </a:r>
          </a:p>
          <a:p>
            <a:pPr>
              <a:lnSpc>
                <a:spcPct val="120000"/>
              </a:lnSpc>
              <a:defRPr/>
            </a:pPr>
            <a:r>
              <a:rPr lang="en-US" sz="3200" dirty="0">
                <a:solidFill>
                  <a:prstClr val="black"/>
                </a:solidFill>
                <a:latin typeface="Chalkboard" panose="03050602040202020205" pitchFamily="66" charset="77"/>
              </a:rPr>
              <a:t>B. To reduce the oscillations in case of complex loss functions.</a:t>
            </a:r>
          </a:p>
          <a:p>
            <a:pPr>
              <a:lnSpc>
                <a:spcPct val="120000"/>
              </a:lnSpc>
              <a:defRPr/>
            </a:pPr>
            <a:r>
              <a:rPr lang="en-US" sz="3200" dirty="0">
                <a:solidFill>
                  <a:prstClr val="black"/>
                </a:solidFill>
                <a:latin typeface="Chalkboard" panose="03050602040202020205" pitchFamily="66" charset="77"/>
              </a:rPr>
              <a:t>C. To account for the initialization for the moments at the origin.</a:t>
            </a:r>
          </a:p>
          <a:p>
            <a:pPr>
              <a:lnSpc>
                <a:spcPct val="120000"/>
              </a:lnSpc>
              <a:defRPr/>
            </a:pPr>
            <a:r>
              <a:rPr lang="en-US" sz="3200" dirty="0">
                <a:solidFill>
                  <a:prstClr val="black"/>
                </a:solidFill>
                <a:latin typeface="Chalkboard" panose="03050602040202020205" pitchFamily="66" charset="77"/>
              </a:rPr>
              <a:t>D. To ensure a higher initial momentum.</a:t>
            </a:r>
          </a:p>
          <a:p>
            <a:pPr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2" name="Millionaire.mp3" descr="Millionaire.mp3">
            <a:hlinkClick r:id="" action="ppaction://media"/>
            <a:extLst>
              <a:ext uri="{FF2B5EF4-FFF2-40B4-BE49-F238E27FC236}">
                <a16:creationId xmlns:a16="http://schemas.microsoft.com/office/drawing/2014/main" id="{19FECB20-2696-D644-ABA6-01E170622D4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33452" y="102838"/>
            <a:ext cx="812800" cy="812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B7CBB12-6D2F-B34B-A1D5-6DF104F3B30E}"/>
              </a:ext>
            </a:extLst>
          </p:cNvPr>
          <p:cNvSpPr txBox="1"/>
          <p:nvPr/>
        </p:nvSpPr>
        <p:spPr>
          <a:xfrm>
            <a:off x="690873" y="276088"/>
            <a:ext cx="1084897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3200" dirty="0">
                <a:solidFill>
                  <a:prstClr val="black"/>
                </a:solidFill>
                <a:latin typeface="Chalkboard" panose="03050602040202020205" pitchFamily="66" charset="77"/>
              </a:rPr>
              <a:t>Why is bias correction required for Adam?</a:t>
            </a:r>
          </a:p>
          <a:p>
            <a:pPr>
              <a:defRPr/>
            </a:pPr>
            <a:endParaRPr lang="en-US" sz="3200" dirty="0">
              <a:solidFill>
                <a:prstClr val="black"/>
              </a:solidFill>
              <a:latin typeface="Chalkboard" panose="03050602040202020205" pitchFamily="66" charset="77"/>
            </a:endParaRPr>
          </a:p>
          <a:p>
            <a:pPr>
              <a:defRPr/>
            </a:pPr>
            <a:endParaRPr lang="en-US" sz="3200" dirty="0">
              <a:solidFill>
                <a:prstClr val="black"/>
              </a:solidFill>
              <a:latin typeface="Chalkboard" panose="03050602040202020205" pitchFamily="66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163165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24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20000">
                <p:cTn id="2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3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AC28C38-F7D7-1341-9614-1B5FC1F646DC}"/>
              </a:ext>
            </a:extLst>
          </p:cNvPr>
          <p:cNvSpPr/>
          <p:nvPr/>
        </p:nvSpPr>
        <p:spPr>
          <a:xfrm>
            <a:off x="551174" y="3993004"/>
            <a:ext cx="10582278" cy="1114573"/>
          </a:xfrm>
          <a:prstGeom prst="roundRect">
            <a:avLst/>
          </a:prstGeom>
          <a:solidFill>
            <a:srgbClr val="92D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3457E13-0CF2-A546-A82D-0071C713E148}"/>
              </a:ext>
            </a:extLst>
          </p:cNvPr>
          <p:cNvSpPr txBox="1"/>
          <p:nvPr/>
        </p:nvSpPr>
        <p:spPr>
          <a:xfrm>
            <a:off x="551174" y="1553360"/>
            <a:ext cx="15611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halkboard" panose="03050602040202020205" pitchFamily="66" charset="77"/>
                <a:ea typeface="+mn-ea"/>
                <a:cs typeface="+mn-cs"/>
              </a:rPr>
              <a:t>Options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71E3C28-7EF9-5649-BAF0-8041C6EBB1F5}"/>
              </a:ext>
            </a:extLst>
          </p:cNvPr>
          <p:cNvSpPr txBox="1"/>
          <p:nvPr/>
        </p:nvSpPr>
        <p:spPr>
          <a:xfrm>
            <a:off x="690873" y="2138135"/>
            <a:ext cx="10241280" cy="3999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sz="3200" dirty="0">
                <a:solidFill>
                  <a:prstClr val="black"/>
                </a:solidFill>
                <a:latin typeface="Chalkboard" panose="03050602040202020205" pitchFamily="66" charset="77"/>
              </a:rPr>
              <a:t>A. To ensure faster convergence.</a:t>
            </a:r>
          </a:p>
          <a:p>
            <a:pPr>
              <a:lnSpc>
                <a:spcPct val="120000"/>
              </a:lnSpc>
              <a:defRPr/>
            </a:pPr>
            <a:r>
              <a:rPr lang="en-US" sz="3200" dirty="0">
                <a:solidFill>
                  <a:prstClr val="black"/>
                </a:solidFill>
                <a:latin typeface="Chalkboard" panose="03050602040202020205" pitchFamily="66" charset="77"/>
              </a:rPr>
              <a:t>B. To reduce the oscillations in case of complex loss functions.</a:t>
            </a:r>
          </a:p>
          <a:p>
            <a:pPr>
              <a:lnSpc>
                <a:spcPct val="120000"/>
              </a:lnSpc>
              <a:defRPr/>
            </a:pPr>
            <a:r>
              <a:rPr lang="en-US" sz="3200" dirty="0">
                <a:solidFill>
                  <a:prstClr val="black"/>
                </a:solidFill>
                <a:latin typeface="Chalkboard" panose="03050602040202020205" pitchFamily="66" charset="77"/>
              </a:rPr>
              <a:t>C. To account for the initialization for the moments at the origin.</a:t>
            </a:r>
          </a:p>
          <a:p>
            <a:pPr>
              <a:lnSpc>
                <a:spcPct val="120000"/>
              </a:lnSpc>
              <a:defRPr/>
            </a:pPr>
            <a:r>
              <a:rPr lang="en-US" sz="3200" dirty="0">
                <a:solidFill>
                  <a:prstClr val="black"/>
                </a:solidFill>
                <a:latin typeface="Chalkboard" panose="03050602040202020205" pitchFamily="66" charset="77"/>
              </a:rPr>
              <a:t>D. To ensure a higher initial momentum.</a:t>
            </a:r>
          </a:p>
          <a:p>
            <a:pPr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2" name="Millionaire.mp3" descr="Millionaire.mp3">
            <a:hlinkClick r:id="" action="ppaction://media"/>
            <a:extLst>
              <a:ext uri="{FF2B5EF4-FFF2-40B4-BE49-F238E27FC236}">
                <a16:creationId xmlns:a16="http://schemas.microsoft.com/office/drawing/2014/main" id="{19FECB20-2696-D644-ABA6-01E170622D4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33452" y="102838"/>
            <a:ext cx="812800" cy="812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B7CBB12-6D2F-B34B-A1D5-6DF104F3B30E}"/>
              </a:ext>
            </a:extLst>
          </p:cNvPr>
          <p:cNvSpPr txBox="1"/>
          <p:nvPr/>
        </p:nvSpPr>
        <p:spPr>
          <a:xfrm>
            <a:off x="690873" y="276088"/>
            <a:ext cx="1084897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3200" dirty="0">
                <a:solidFill>
                  <a:prstClr val="black"/>
                </a:solidFill>
                <a:latin typeface="Chalkboard" panose="03050602040202020205" pitchFamily="66" charset="77"/>
              </a:rPr>
              <a:t>Why is bias correction required for Adam?</a:t>
            </a:r>
          </a:p>
          <a:p>
            <a:pPr>
              <a:defRPr/>
            </a:pPr>
            <a:endParaRPr lang="en-US" sz="3200" dirty="0">
              <a:solidFill>
                <a:prstClr val="black"/>
              </a:solidFill>
              <a:latin typeface="Chalkboard" panose="03050602040202020205" pitchFamily="66" charset="77"/>
            </a:endParaRPr>
          </a:p>
          <a:p>
            <a:pPr>
              <a:defRPr/>
            </a:pPr>
            <a:endParaRPr lang="en-US" sz="3200" dirty="0">
              <a:solidFill>
                <a:prstClr val="black"/>
              </a:solidFill>
              <a:latin typeface="Chalkboard" panose="03050602040202020205" pitchFamily="66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526024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audio>
              <p:cMediaNode vol="20000">
                <p:cTn id="2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illionaire.mp3" descr="Millionaire.mp3">
            <a:hlinkClick r:id="" action="ppaction://media"/>
            <a:extLst>
              <a:ext uri="{FF2B5EF4-FFF2-40B4-BE49-F238E27FC236}">
                <a16:creationId xmlns:a16="http://schemas.microsoft.com/office/drawing/2014/main" id="{C48C1FD6-B8D5-C943-A6AA-545F0BFFE56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33452" y="102838"/>
            <a:ext cx="812800" cy="8128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71906BA-9EF5-1243-8180-2E571E1579A7}"/>
              </a:ext>
            </a:extLst>
          </p:cNvPr>
          <p:cNvSpPr txBox="1"/>
          <p:nvPr/>
        </p:nvSpPr>
        <p:spPr>
          <a:xfrm>
            <a:off x="858187" y="763744"/>
            <a:ext cx="9260174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39A428"/>
                </a:solidFill>
                <a:effectLst/>
                <a:latin typeface="Consolas" panose="020B0609020204030204" pitchFamily="49" charset="0"/>
              </a:rPr>
              <a:t>In [</a:t>
            </a:r>
            <a:r>
              <a:rPr lang="en-US" sz="2000" dirty="0">
                <a:solidFill>
                  <a:srgbClr val="37EF20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sz="2000" dirty="0">
                <a:solidFill>
                  <a:srgbClr val="39A428"/>
                </a:solidFill>
                <a:effectLst/>
                <a:latin typeface="Consolas" panose="020B0609020204030204" pitchFamily="49" charset="0"/>
              </a:rPr>
              <a:t>]: </a:t>
            </a:r>
            <a:r>
              <a:rPr lang="en-US" sz="20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names_list</a:t>
            </a:r>
            <a: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[</a:t>
            </a:r>
            <a:r>
              <a:rPr lang="en-US" sz="2000" dirty="0">
                <a:solidFill>
                  <a:srgbClr val="D17125"/>
                </a:solidFill>
                <a:effectLst/>
                <a:latin typeface="Consolas" panose="020B0609020204030204" pitchFamily="49" charset="0"/>
              </a:rPr>
              <a:t>‘mark'</a:t>
            </a:r>
            <a: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2000" dirty="0">
                <a:solidFill>
                  <a:srgbClr val="D1712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2000" dirty="0" err="1">
                <a:solidFill>
                  <a:srgbClr val="D17125"/>
                </a:solidFill>
                <a:effectLst/>
                <a:latin typeface="Consolas" panose="020B0609020204030204" pitchFamily="49" charset="0"/>
              </a:rPr>
              <a:t>pavlos</a:t>
            </a:r>
            <a:r>
              <a:rPr lang="en-US" sz="2000" dirty="0">
                <a:solidFill>
                  <a:srgbClr val="D17125"/>
                </a:solidFill>
                <a:effectLst/>
                <a:latin typeface="Consolas" panose="020B0609020204030204" pitchFamily="49" charset="0"/>
              </a:rPr>
              <a:t>’</a:t>
            </a:r>
            <a: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2000" dirty="0">
                <a:solidFill>
                  <a:srgbClr val="D17125"/>
                </a:solidFill>
                <a:effectLst/>
                <a:latin typeface="Consolas" panose="020B0609020204030204" pitchFamily="49" charset="0"/>
              </a:rPr>
              <a:t>’</a:t>
            </a:r>
            <a:r>
              <a:rPr lang="en-US" sz="2000" dirty="0" err="1">
                <a:solidFill>
                  <a:srgbClr val="D17125"/>
                </a:solidFill>
                <a:effectLst/>
                <a:latin typeface="Consolas" panose="020B0609020204030204" pitchFamily="49" charset="0"/>
              </a:rPr>
              <a:t>chris</a:t>
            </a:r>
            <a:r>
              <a:rPr lang="en-US" sz="2000" dirty="0">
                <a:solidFill>
                  <a:srgbClr val="D1712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endParaRPr lang="en-US" sz="2000" dirty="0">
              <a:solidFill>
                <a:srgbClr val="39A428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39A428"/>
                </a:solidFill>
                <a:latin typeface="Consolas" panose="020B0609020204030204" pitchFamily="49" charset="0"/>
              </a:rPr>
              <a:t>In [</a:t>
            </a:r>
            <a:r>
              <a:rPr lang="en-US" sz="2000" dirty="0">
                <a:solidFill>
                  <a:srgbClr val="37EF20"/>
                </a:solidFill>
                <a:latin typeface="Consolas" panose="020B0609020204030204" pitchFamily="49" charset="0"/>
              </a:rPr>
              <a:t>6</a:t>
            </a:r>
            <a:r>
              <a:rPr lang="en-US" sz="2000" dirty="0">
                <a:solidFill>
                  <a:srgbClr val="39A428"/>
                </a:solidFill>
                <a:latin typeface="Consolas" panose="020B0609020204030204" pitchFamily="49" charset="0"/>
              </a:rPr>
              <a:t>]: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age_list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= [</a:t>
            </a:r>
            <a:r>
              <a:rPr lang="en-US" sz="2000" dirty="0">
                <a:solidFill>
                  <a:srgbClr val="39A428"/>
                </a:solidFill>
                <a:latin typeface="Consolas" panose="020B0609020204030204" pitchFamily="49" charset="0"/>
              </a:rPr>
              <a:t>59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sz="2000" dirty="0">
                <a:solidFill>
                  <a:srgbClr val="39A428"/>
                </a:solidFill>
                <a:latin typeface="Consolas" panose="020B0609020204030204" pitchFamily="49" charset="0"/>
              </a:rPr>
              <a:t>25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sz="2000" dirty="0">
                <a:solidFill>
                  <a:srgbClr val="39A428"/>
                </a:solidFill>
                <a:latin typeface="Consolas" panose="020B0609020204030204" pitchFamily="49" charset="0"/>
              </a:rPr>
              <a:t>20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endParaRPr lang="en-US" sz="2000" dirty="0">
              <a:solidFill>
                <a:srgbClr val="D17125"/>
              </a:solidFill>
              <a:latin typeface="Consolas" panose="020B0609020204030204" pitchFamily="49" charset="0"/>
            </a:endParaRPr>
          </a:p>
          <a:p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B2116E9-9B36-D142-9C9F-819129D491C1}"/>
              </a:ext>
            </a:extLst>
          </p:cNvPr>
          <p:cNvSpPr txBox="1"/>
          <p:nvPr/>
        </p:nvSpPr>
        <p:spPr>
          <a:xfrm>
            <a:off x="858187" y="2087183"/>
            <a:ext cx="926017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B83325"/>
                </a:solidFill>
                <a:effectLst/>
                <a:latin typeface="Consolas" panose="020B0609020204030204" pitchFamily="49" charset="0"/>
              </a:rPr>
              <a:t>Out[</a:t>
            </a:r>
            <a:r>
              <a:rPr lang="en-US" sz="2000" dirty="0">
                <a:solidFill>
                  <a:srgbClr val="FC3220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US" sz="2000" dirty="0">
                <a:solidFill>
                  <a:srgbClr val="B83325"/>
                </a:solidFill>
                <a:effectLst/>
                <a:latin typeface="Consolas" panose="020B0609020204030204" pitchFamily="49" charset="0"/>
              </a:rPr>
              <a:t>]: </a:t>
            </a:r>
            <a: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{‘mark’: 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5</a:t>
            </a:r>
            <a: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9, '</a:t>
            </a:r>
            <a:r>
              <a:rPr lang="en-US" sz="20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pavlos</a:t>
            </a:r>
            <a: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': 25, ‘</a:t>
            </a:r>
            <a:r>
              <a:rPr lang="en-US" sz="20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chris</a:t>
            </a:r>
            <a: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': 20}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2FFB1CA-829F-F04D-8111-FCA6B5CC6C3F}"/>
              </a:ext>
            </a:extLst>
          </p:cNvPr>
          <p:cNvSpPr txBox="1"/>
          <p:nvPr/>
        </p:nvSpPr>
        <p:spPr>
          <a:xfrm>
            <a:off x="668740" y="2591150"/>
            <a:ext cx="15611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halkboard" panose="03050602040202020205" pitchFamily="66" charset="77"/>
                <a:ea typeface="+mn-ea"/>
                <a:cs typeface="+mn-cs"/>
              </a:rPr>
              <a:t>Options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6576FE-56B8-804E-9C0E-59B97D4225F4}"/>
              </a:ext>
            </a:extLst>
          </p:cNvPr>
          <p:cNvSpPr txBox="1"/>
          <p:nvPr/>
        </p:nvSpPr>
        <p:spPr>
          <a:xfrm>
            <a:off x="907576" y="3394107"/>
            <a:ext cx="9876422" cy="33239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Tx/>
              <a:buAutoNum type="alphaUcPeriod"/>
              <a:defRPr/>
            </a:pPr>
            <a:r>
              <a:rPr kumimoji="0" lang="en-US" sz="24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name:age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39A428"/>
                </a:solidFill>
                <a:latin typeface="Consolas" panose="020B0609020204030204" pitchFamily="49" charset="0"/>
              </a:rPr>
              <a:t>for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name,age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D422FF"/>
                </a:solidFill>
                <a:latin typeface="Consolas" panose="020B0609020204030204" pitchFamily="49" charset="0"/>
              </a:rPr>
              <a:t>in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names_list,age_list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)}</a:t>
            </a:r>
          </a:p>
          <a:p>
            <a:pPr marL="342900" indent="-342900">
              <a:buFontTx/>
              <a:buAutoNum type="alphaUcPeriod"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342900" indent="-342900">
              <a:buFontTx/>
              <a:buAutoNum type="alphaUcPeriod"/>
              <a:defRPr/>
            </a:pPr>
            <a:r>
              <a:rPr lang="en-US" sz="2400" dirty="0">
                <a:solidFill>
                  <a:prstClr val="black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name:age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39A428"/>
                </a:solidFill>
                <a:latin typeface="Consolas" panose="020B0609020204030204" pitchFamily="49" charset="0"/>
              </a:rPr>
              <a:t>for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name,age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D422FF"/>
                </a:solidFill>
                <a:latin typeface="Consolas" panose="020B0609020204030204" pitchFamily="49" charset="0"/>
              </a:rPr>
              <a:t>in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names_list,age_list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342900" lvl="0" indent="-342900">
              <a:buFontTx/>
              <a:buAutoNum type="alphaUcPeriod"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342900" indent="-342900">
              <a:buFontTx/>
              <a:buAutoNum type="alphaUcPeriod"/>
              <a:defRPr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name:age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39A428"/>
                </a:solidFill>
                <a:latin typeface="Consolas" panose="020B0609020204030204" pitchFamily="49" charset="0"/>
              </a:rPr>
              <a:t>for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name,age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D422FF"/>
                </a:solidFill>
                <a:latin typeface="Consolas" panose="020B0609020204030204" pitchFamily="49" charset="0"/>
              </a:rPr>
              <a:t>in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</a:rPr>
              <a:t>zip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names_list,age_list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)}</a:t>
            </a:r>
          </a:p>
          <a:p>
            <a:pPr marL="342900" indent="-342900">
              <a:buFontTx/>
              <a:buAutoNum type="alphaUcPeriod"/>
              <a:defRPr/>
            </a:pP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342900" indent="-342900">
              <a:buFontTx/>
              <a:buAutoNum type="alphaUcPeriod"/>
              <a:defRPr/>
            </a:pPr>
            <a:r>
              <a:rPr kumimoji="0" lang="en-US" sz="2400" b="0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name:age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39A428"/>
                </a:solidFill>
                <a:latin typeface="Consolas" panose="020B0609020204030204" pitchFamily="49" charset="0"/>
              </a:rPr>
              <a:t>for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name,age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D422FF"/>
                </a:solidFill>
                <a:latin typeface="Consolas" panose="020B0609020204030204" pitchFamily="49" charset="0"/>
              </a:rPr>
              <a:t>in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</a:rPr>
              <a:t>zip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(*(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names_list,age_list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))}</a:t>
            </a:r>
          </a:p>
          <a:p>
            <a:pPr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lphaUcPeriod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559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24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20000">
                <p:cTn id="2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15" grpId="0"/>
      <p:bldP spid="16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1084F-B4CA-FD46-B442-3D33798BA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in Optimization</a:t>
            </a:r>
            <a:b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FD79B0-88B2-504F-B658-B0EA58A7A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5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28EE473-C2EC-2D4F-BBE4-21B6EA111C5D}"/>
              </a:ext>
            </a:extLst>
          </p:cNvPr>
          <p:cNvSpPr txBox="1">
            <a:spLocks/>
          </p:cNvSpPr>
          <p:nvPr/>
        </p:nvSpPr>
        <p:spPr>
          <a:xfrm>
            <a:off x="1958914" y="1180353"/>
            <a:ext cx="2674060" cy="36933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Local Minima</a:t>
            </a:r>
          </a:p>
          <a:p>
            <a:endParaRPr lang="en-US" sz="20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C1BBB48-A8AC-3644-916B-6EC4C091CED6}"/>
              </a:ext>
            </a:extLst>
          </p:cNvPr>
          <p:cNvSpPr/>
          <p:nvPr/>
        </p:nvSpPr>
        <p:spPr>
          <a:xfrm>
            <a:off x="7674623" y="1164965"/>
            <a:ext cx="23006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Karla" pitchFamily="2" charset="0"/>
              </a:rPr>
              <a:t>No critical points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D005AE8-185A-EA45-AC58-8F06608CC0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0576" y="1697711"/>
            <a:ext cx="4303924" cy="3106300"/>
          </a:xfrm>
          <a:custGeom>
            <a:avLst/>
            <a:gdLst>
              <a:gd name="connsiteX0" fmla="*/ 0 w 4303924"/>
              <a:gd name="connsiteY0" fmla="*/ 0 h 3106300"/>
              <a:gd name="connsiteX1" fmla="*/ 485729 w 4303924"/>
              <a:gd name="connsiteY1" fmla="*/ 0 h 3106300"/>
              <a:gd name="connsiteX2" fmla="*/ 1186653 w 4303924"/>
              <a:gd name="connsiteY2" fmla="*/ 0 h 3106300"/>
              <a:gd name="connsiteX3" fmla="*/ 1844539 w 4303924"/>
              <a:gd name="connsiteY3" fmla="*/ 0 h 3106300"/>
              <a:gd name="connsiteX4" fmla="*/ 2330267 w 4303924"/>
              <a:gd name="connsiteY4" fmla="*/ 0 h 3106300"/>
              <a:gd name="connsiteX5" fmla="*/ 2902074 w 4303924"/>
              <a:gd name="connsiteY5" fmla="*/ 0 h 3106300"/>
              <a:gd name="connsiteX6" fmla="*/ 3602999 w 4303924"/>
              <a:gd name="connsiteY6" fmla="*/ 0 h 3106300"/>
              <a:gd name="connsiteX7" fmla="*/ 4303924 w 4303924"/>
              <a:gd name="connsiteY7" fmla="*/ 0 h 3106300"/>
              <a:gd name="connsiteX8" fmla="*/ 4303924 w 4303924"/>
              <a:gd name="connsiteY8" fmla="*/ 652323 h 3106300"/>
              <a:gd name="connsiteX9" fmla="*/ 4303924 w 4303924"/>
              <a:gd name="connsiteY9" fmla="*/ 1180394 h 3106300"/>
              <a:gd name="connsiteX10" fmla="*/ 4303924 w 4303924"/>
              <a:gd name="connsiteY10" fmla="*/ 1739528 h 3106300"/>
              <a:gd name="connsiteX11" fmla="*/ 4303924 w 4303924"/>
              <a:gd name="connsiteY11" fmla="*/ 2391851 h 3106300"/>
              <a:gd name="connsiteX12" fmla="*/ 4303924 w 4303924"/>
              <a:gd name="connsiteY12" fmla="*/ 3106300 h 3106300"/>
              <a:gd name="connsiteX13" fmla="*/ 3818195 w 4303924"/>
              <a:gd name="connsiteY13" fmla="*/ 3106300 h 3106300"/>
              <a:gd name="connsiteX14" fmla="*/ 3332467 w 4303924"/>
              <a:gd name="connsiteY14" fmla="*/ 3106300 h 3106300"/>
              <a:gd name="connsiteX15" fmla="*/ 2674581 w 4303924"/>
              <a:gd name="connsiteY15" fmla="*/ 3106300 h 3106300"/>
              <a:gd name="connsiteX16" fmla="*/ 2188853 w 4303924"/>
              <a:gd name="connsiteY16" fmla="*/ 3106300 h 3106300"/>
              <a:gd name="connsiteX17" fmla="*/ 1574006 w 4303924"/>
              <a:gd name="connsiteY17" fmla="*/ 3106300 h 3106300"/>
              <a:gd name="connsiteX18" fmla="*/ 1045239 w 4303924"/>
              <a:gd name="connsiteY18" fmla="*/ 3106300 h 3106300"/>
              <a:gd name="connsiteX19" fmla="*/ 0 w 4303924"/>
              <a:gd name="connsiteY19" fmla="*/ 3106300 h 3106300"/>
              <a:gd name="connsiteX20" fmla="*/ 0 w 4303924"/>
              <a:gd name="connsiteY20" fmla="*/ 2485040 h 3106300"/>
              <a:gd name="connsiteX21" fmla="*/ 0 w 4303924"/>
              <a:gd name="connsiteY21" fmla="*/ 1801654 h 3106300"/>
              <a:gd name="connsiteX22" fmla="*/ 0 w 4303924"/>
              <a:gd name="connsiteY22" fmla="*/ 1211457 h 3106300"/>
              <a:gd name="connsiteX23" fmla="*/ 0 w 4303924"/>
              <a:gd name="connsiteY23" fmla="*/ 621260 h 3106300"/>
              <a:gd name="connsiteX24" fmla="*/ 0 w 4303924"/>
              <a:gd name="connsiteY24" fmla="*/ 0 h 3106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4303924" h="3106300" fill="none" extrusionOk="0">
                <a:moveTo>
                  <a:pt x="0" y="0"/>
                </a:moveTo>
                <a:cubicBezTo>
                  <a:pt x="163356" y="-671"/>
                  <a:pt x="298119" y="-9110"/>
                  <a:pt x="485729" y="0"/>
                </a:cubicBezTo>
                <a:cubicBezTo>
                  <a:pt x="673339" y="9110"/>
                  <a:pt x="982928" y="-32526"/>
                  <a:pt x="1186653" y="0"/>
                </a:cubicBezTo>
                <a:cubicBezTo>
                  <a:pt x="1390378" y="32526"/>
                  <a:pt x="1531870" y="-249"/>
                  <a:pt x="1844539" y="0"/>
                </a:cubicBezTo>
                <a:cubicBezTo>
                  <a:pt x="2157208" y="249"/>
                  <a:pt x="2219913" y="-18095"/>
                  <a:pt x="2330267" y="0"/>
                </a:cubicBezTo>
                <a:cubicBezTo>
                  <a:pt x="2440621" y="18095"/>
                  <a:pt x="2639617" y="-8010"/>
                  <a:pt x="2902074" y="0"/>
                </a:cubicBezTo>
                <a:cubicBezTo>
                  <a:pt x="3164531" y="8010"/>
                  <a:pt x="3340819" y="26978"/>
                  <a:pt x="3602999" y="0"/>
                </a:cubicBezTo>
                <a:cubicBezTo>
                  <a:pt x="3865180" y="-26978"/>
                  <a:pt x="3975757" y="-24491"/>
                  <a:pt x="4303924" y="0"/>
                </a:cubicBezTo>
                <a:cubicBezTo>
                  <a:pt x="4289912" y="264445"/>
                  <a:pt x="4275291" y="412052"/>
                  <a:pt x="4303924" y="652323"/>
                </a:cubicBezTo>
                <a:cubicBezTo>
                  <a:pt x="4332557" y="892594"/>
                  <a:pt x="4292656" y="1013791"/>
                  <a:pt x="4303924" y="1180394"/>
                </a:cubicBezTo>
                <a:cubicBezTo>
                  <a:pt x="4315192" y="1346997"/>
                  <a:pt x="4328323" y="1478189"/>
                  <a:pt x="4303924" y="1739528"/>
                </a:cubicBezTo>
                <a:cubicBezTo>
                  <a:pt x="4279525" y="2000867"/>
                  <a:pt x="4334290" y="2113929"/>
                  <a:pt x="4303924" y="2391851"/>
                </a:cubicBezTo>
                <a:cubicBezTo>
                  <a:pt x="4273558" y="2669773"/>
                  <a:pt x="4332062" y="2871801"/>
                  <a:pt x="4303924" y="3106300"/>
                </a:cubicBezTo>
                <a:cubicBezTo>
                  <a:pt x="4160268" y="3085085"/>
                  <a:pt x="3975660" y="3120572"/>
                  <a:pt x="3818195" y="3106300"/>
                </a:cubicBezTo>
                <a:cubicBezTo>
                  <a:pt x="3660730" y="3092028"/>
                  <a:pt x="3512443" y="3120634"/>
                  <a:pt x="3332467" y="3106300"/>
                </a:cubicBezTo>
                <a:cubicBezTo>
                  <a:pt x="3152491" y="3091966"/>
                  <a:pt x="2818679" y="3099025"/>
                  <a:pt x="2674581" y="3106300"/>
                </a:cubicBezTo>
                <a:cubicBezTo>
                  <a:pt x="2530483" y="3113575"/>
                  <a:pt x="2424447" y="3112499"/>
                  <a:pt x="2188853" y="3106300"/>
                </a:cubicBezTo>
                <a:cubicBezTo>
                  <a:pt x="1953259" y="3100101"/>
                  <a:pt x="1777300" y="3099600"/>
                  <a:pt x="1574006" y="3106300"/>
                </a:cubicBezTo>
                <a:cubicBezTo>
                  <a:pt x="1370712" y="3113000"/>
                  <a:pt x="1281166" y="3111918"/>
                  <a:pt x="1045239" y="3106300"/>
                </a:cubicBezTo>
                <a:cubicBezTo>
                  <a:pt x="809312" y="3100682"/>
                  <a:pt x="331062" y="3092905"/>
                  <a:pt x="0" y="3106300"/>
                </a:cubicBezTo>
                <a:cubicBezTo>
                  <a:pt x="-9654" y="2852685"/>
                  <a:pt x="9649" y="2652877"/>
                  <a:pt x="0" y="2485040"/>
                </a:cubicBezTo>
                <a:cubicBezTo>
                  <a:pt x="-9649" y="2317203"/>
                  <a:pt x="-28866" y="2066121"/>
                  <a:pt x="0" y="1801654"/>
                </a:cubicBezTo>
                <a:cubicBezTo>
                  <a:pt x="28866" y="1537187"/>
                  <a:pt x="706" y="1353359"/>
                  <a:pt x="0" y="1211457"/>
                </a:cubicBezTo>
                <a:cubicBezTo>
                  <a:pt x="-706" y="1069555"/>
                  <a:pt x="29026" y="788791"/>
                  <a:pt x="0" y="621260"/>
                </a:cubicBezTo>
                <a:cubicBezTo>
                  <a:pt x="-29026" y="453729"/>
                  <a:pt x="7679" y="226280"/>
                  <a:pt x="0" y="0"/>
                </a:cubicBezTo>
                <a:close/>
              </a:path>
              <a:path w="4303924" h="3106300" stroke="0" extrusionOk="0">
                <a:moveTo>
                  <a:pt x="0" y="0"/>
                </a:moveTo>
                <a:cubicBezTo>
                  <a:pt x="230040" y="-23847"/>
                  <a:pt x="294310" y="-5751"/>
                  <a:pt x="571807" y="0"/>
                </a:cubicBezTo>
                <a:cubicBezTo>
                  <a:pt x="849304" y="5751"/>
                  <a:pt x="945004" y="21301"/>
                  <a:pt x="1057536" y="0"/>
                </a:cubicBezTo>
                <a:cubicBezTo>
                  <a:pt x="1170068" y="-21301"/>
                  <a:pt x="1508380" y="-19"/>
                  <a:pt x="1758460" y="0"/>
                </a:cubicBezTo>
                <a:cubicBezTo>
                  <a:pt x="2008540" y="19"/>
                  <a:pt x="2083161" y="25612"/>
                  <a:pt x="2330267" y="0"/>
                </a:cubicBezTo>
                <a:cubicBezTo>
                  <a:pt x="2577373" y="-25612"/>
                  <a:pt x="2626073" y="-22681"/>
                  <a:pt x="2902074" y="0"/>
                </a:cubicBezTo>
                <a:cubicBezTo>
                  <a:pt x="3178075" y="22681"/>
                  <a:pt x="3257642" y="-33303"/>
                  <a:pt x="3602999" y="0"/>
                </a:cubicBezTo>
                <a:cubicBezTo>
                  <a:pt x="3948356" y="33303"/>
                  <a:pt x="4121198" y="18056"/>
                  <a:pt x="4303924" y="0"/>
                </a:cubicBezTo>
                <a:cubicBezTo>
                  <a:pt x="4304399" y="154986"/>
                  <a:pt x="4310598" y="425314"/>
                  <a:pt x="4303924" y="683386"/>
                </a:cubicBezTo>
                <a:cubicBezTo>
                  <a:pt x="4297250" y="941458"/>
                  <a:pt x="4317216" y="1104518"/>
                  <a:pt x="4303924" y="1242520"/>
                </a:cubicBezTo>
                <a:cubicBezTo>
                  <a:pt x="4290632" y="1380522"/>
                  <a:pt x="4290193" y="1666292"/>
                  <a:pt x="4303924" y="1801654"/>
                </a:cubicBezTo>
                <a:cubicBezTo>
                  <a:pt x="4317655" y="1937016"/>
                  <a:pt x="4291156" y="2277118"/>
                  <a:pt x="4303924" y="2422914"/>
                </a:cubicBezTo>
                <a:cubicBezTo>
                  <a:pt x="4316692" y="2568710"/>
                  <a:pt x="4275586" y="2886706"/>
                  <a:pt x="4303924" y="3106300"/>
                </a:cubicBezTo>
                <a:cubicBezTo>
                  <a:pt x="4121946" y="3123758"/>
                  <a:pt x="3973347" y="3085446"/>
                  <a:pt x="3818195" y="3106300"/>
                </a:cubicBezTo>
                <a:cubicBezTo>
                  <a:pt x="3663043" y="3127154"/>
                  <a:pt x="3292672" y="3091466"/>
                  <a:pt x="3117271" y="3106300"/>
                </a:cubicBezTo>
                <a:cubicBezTo>
                  <a:pt x="2941870" y="3121134"/>
                  <a:pt x="2701969" y="3110652"/>
                  <a:pt x="2588503" y="3106300"/>
                </a:cubicBezTo>
                <a:cubicBezTo>
                  <a:pt x="2475037" y="3101948"/>
                  <a:pt x="2240033" y="3131649"/>
                  <a:pt x="1973657" y="3106300"/>
                </a:cubicBezTo>
                <a:cubicBezTo>
                  <a:pt x="1707281" y="3080951"/>
                  <a:pt x="1415815" y="3113291"/>
                  <a:pt x="1272732" y="3106300"/>
                </a:cubicBezTo>
                <a:cubicBezTo>
                  <a:pt x="1129650" y="3099309"/>
                  <a:pt x="925983" y="3080545"/>
                  <a:pt x="657886" y="3106300"/>
                </a:cubicBezTo>
                <a:cubicBezTo>
                  <a:pt x="389789" y="3132055"/>
                  <a:pt x="305426" y="3104754"/>
                  <a:pt x="0" y="3106300"/>
                </a:cubicBezTo>
                <a:cubicBezTo>
                  <a:pt x="-7955" y="2936045"/>
                  <a:pt x="-11290" y="2795936"/>
                  <a:pt x="0" y="2547166"/>
                </a:cubicBezTo>
                <a:cubicBezTo>
                  <a:pt x="11290" y="2298396"/>
                  <a:pt x="1739" y="2180501"/>
                  <a:pt x="0" y="1956969"/>
                </a:cubicBezTo>
                <a:cubicBezTo>
                  <a:pt x="-1739" y="1733437"/>
                  <a:pt x="-7451" y="1503777"/>
                  <a:pt x="0" y="1273583"/>
                </a:cubicBezTo>
                <a:cubicBezTo>
                  <a:pt x="7451" y="1043389"/>
                  <a:pt x="-26771" y="928973"/>
                  <a:pt x="0" y="652323"/>
                </a:cubicBezTo>
                <a:cubicBezTo>
                  <a:pt x="26771" y="375673"/>
                  <a:pt x="-7583" y="271605"/>
                  <a:pt x="0" y="0"/>
                </a:cubicBezTo>
                <a:close/>
              </a:path>
            </a:pathLst>
          </a:custGeom>
          <a:ln w="63500">
            <a:solidFill>
              <a:schemeClr val="accent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FDF3E52-910C-3E40-9EE1-400CE3455C20}"/>
              </a:ext>
            </a:extLst>
          </p:cNvPr>
          <p:cNvSpPr txBox="1"/>
          <p:nvPr/>
        </p:nvSpPr>
        <p:spPr>
          <a:xfrm>
            <a:off x="897058" y="5017633"/>
            <a:ext cx="451096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Karla" pitchFamily="2" charset="0"/>
              </a:rPr>
              <a:t>Ideally, we would like to arrive at the global minimum, but this might not be possible. Some local minima performs as well  as the global one, so it is an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  <a:latin typeface="Karla" pitchFamily="2" charset="0"/>
              </a:rPr>
              <a:t>acceptable</a:t>
            </a:r>
            <a:r>
              <a:rPr lang="en-US" dirty="0">
                <a:latin typeface="Karla" pitchFamily="2" charset="0"/>
              </a:rPr>
              <a:t> stopping point.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417867E9-FE4D-254A-8A42-24A13F1A2E06}"/>
                  </a:ext>
                </a:extLst>
              </p:cNvPr>
              <p:cNvSpPr/>
              <p:nvPr/>
            </p:nvSpPr>
            <p:spPr>
              <a:xfrm>
                <a:off x="6504782" y="5017633"/>
                <a:ext cx="4399718" cy="923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latin typeface="Karla" pitchFamily="2" charset="0"/>
                  </a:rPr>
                  <a:t>Some cost functions do not have critical points. For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Karla" pitchFamily="2" charset="0"/>
                  </a:rPr>
                  <a:t>classification</a:t>
                </a:r>
                <a:r>
                  <a:rPr lang="en-US" dirty="0">
                    <a:latin typeface="Karla" pitchFamily="2" charset="0"/>
                  </a:rPr>
                  <a:t> when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</m:oMath>
                </a14:m>
                <a:r>
                  <a:rPr lang="en-US" dirty="0">
                    <a:latin typeface="Karla" pitchFamily="2" charset="0"/>
                  </a:rPr>
                  <a:t> is never zero or one. </a:t>
                </a: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417867E9-FE4D-254A-8A42-24A13F1A2E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4782" y="5017633"/>
                <a:ext cx="4399718" cy="923330"/>
              </a:xfrm>
              <a:prstGeom prst="rect">
                <a:avLst/>
              </a:prstGeom>
              <a:blipFill>
                <a:blip r:embed="rId3"/>
                <a:stretch>
                  <a:fillRect l="-1153" t="-2703" r="-2305" b="-8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Picture 17">
            <a:extLst>
              <a:ext uri="{FF2B5EF4-FFF2-40B4-BE49-F238E27FC236}">
                <a16:creationId xmlns:a16="http://schemas.microsoft.com/office/drawing/2014/main" id="{94E4BAD9-6E5D-034B-A15A-95A6AFBEBB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9940" y="1697711"/>
            <a:ext cx="4303925" cy="3094029"/>
          </a:xfrm>
          <a:custGeom>
            <a:avLst/>
            <a:gdLst>
              <a:gd name="connsiteX0" fmla="*/ 0 w 4303925"/>
              <a:gd name="connsiteY0" fmla="*/ 0 h 3094029"/>
              <a:gd name="connsiteX1" fmla="*/ 485729 w 4303925"/>
              <a:gd name="connsiteY1" fmla="*/ 0 h 3094029"/>
              <a:gd name="connsiteX2" fmla="*/ 1186654 w 4303925"/>
              <a:gd name="connsiteY2" fmla="*/ 0 h 3094029"/>
              <a:gd name="connsiteX3" fmla="*/ 1844539 w 4303925"/>
              <a:gd name="connsiteY3" fmla="*/ 0 h 3094029"/>
              <a:gd name="connsiteX4" fmla="*/ 2330268 w 4303925"/>
              <a:gd name="connsiteY4" fmla="*/ 0 h 3094029"/>
              <a:gd name="connsiteX5" fmla="*/ 2902075 w 4303925"/>
              <a:gd name="connsiteY5" fmla="*/ 0 h 3094029"/>
              <a:gd name="connsiteX6" fmla="*/ 3603000 w 4303925"/>
              <a:gd name="connsiteY6" fmla="*/ 0 h 3094029"/>
              <a:gd name="connsiteX7" fmla="*/ 4303925 w 4303925"/>
              <a:gd name="connsiteY7" fmla="*/ 0 h 3094029"/>
              <a:gd name="connsiteX8" fmla="*/ 4303925 w 4303925"/>
              <a:gd name="connsiteY8" fmla="*/ 649746 h 3094029"/>
              <a:gd name="connsiteX9" fmla="*/ 4303925 w 4303925"/>
              <a:gd name="connsiteY9" fmla="*/ 1175731 h 3094029"/>
              <a:gd name="connsiteX10" fmla="*/ 4303925 w 4303925"/>
              <a:gd name="connsiteY10" fmla="*/ 1732656 h 3094029"/>
              <a:gd name="connsiteX11" fmla="*/ 4303925 w 4303925"/>
              <a:gd name="connsiteY11" fmla="*/ 2382402 h 3094029"/>
              <a:gd name="connsiteX12" fmla="*/ 4303925 w 4303925"/>
              <a:gd name="connsiteY12" fmla="*/ 3094029 h 3094029"/>
              <a:gd name="connsiteX13" fmla="*/ 3818196 w 4303925"/>
              <a:gd name="connsiteY13" fmla="*/ 3094029 h 3094029"/>
              <a:gd name="connsiteX14" fmla="*/ 3332468 w 4303925"/>
              <a:gd name="connsiteY14" fmla="*/ 3094029 h 3094029"/>
              <a:gd name="connsiteX15" fmla="*/ 2674582 w 4303925"/>
              <a:gd name="connsiteY15" fmla="*/ 3094029 h 3094029"/>
              <a:gd name="connsiteX16" fmla="*/ 2188853 w 4303925"/>
              <a:gd name="connsiteY16" fmla="*/ 3094029 h 3094029"/>
              <a:gd name="connsiteX17" fmla="*/ 1574007 w 4303925"/>
              <a:gd name="connsiteY17" fmla="*/ 3094029 h 3094029"/>
              <a:gd name="connsiteX18" fmla="*/ 1045239 w 4303925"/>
              <a:gd name="connsiteY18" fmla="*/ 3094029 h 3094029"/>
              <a:gd name="connsiteX19" fmla="*/ 0 w 4303925"/>
              <a:gd name="connsiteY19" fmla="*/ 3094029 h 3094029"/>
              <a:gd name="connsiteX20" fmla="*/ 0 w 4303925"/>
              <a:gd name="connsiteY20" fmla="*/ 2475223 h 3094029"/>
              <a:gd name="connsiteX21" fmla="*/ 0 w 4303925"/>
              <a:gd name="connsiteY21" fmla="*/ 1794537 h 3094029"/>
              <a:gd name="connsiteX22" fmla="*/ 0 w 4303925"/>
              <a:gd name="connsiteY22" fmla="*/ 1206671 h 3094029"/>
              <a:gd name="connsiteX23" fmla="*/ 0 w 4303925"/>
              <a:gd name="connsiteY23" fmla="*/ 618806 h 3094029"/>
              <a:gd name="connsiteX24" fmla="*/ 0 w 4303925"/>
              <a:gd name="connsiteY24" fmla="*/ 0 h 3094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4303925" h="3094029" fill="none" extrusionOk="0">
                <a:moveTo>
                  <a:pt x="0" y="0"/>
                </a:moveTo>
                <a:cubicBezTo>
                  <a:pt x="163356" y="-671"/>
                  <a:pt x="298119" y="-9110"/>
                  <a:pt x="485729" y="0"/>
                </a:cubicBezTo>
                <a:cubicBezTo>
                  <a:pt x="673339" y="9110"/>
                  <a:pt x="980561" y="33198"/>
                  <a:pt x="1186654" y="0"/>
                </a:cubicBezTo>
                <a:cubicBezTo>
                  <a:pt x="1392748" y="-33198"/>
                  <a:pt x="1532534" y="1211"/>
                  <a:pt x="1844539" y="0"/>
                </a:cubicBezTo>
                <a:cubicBezTo>
                  <a:pt x="2156544" y="-1211"/>
                  <a:pt x="2213535" y="21993"/>
                  <a:pt x="2330268" y="0"/>
                </a:cubicBezTo>
                <a:cubicBezTo>
                  <a:pt x="2447001" y="-21993"/>
                  <a:pt x="2639618" y="-8010"/>
                  <a:pt x="2902075" y="0"/>
                </a:cubicBezTo>
                <a:cubicBezTo>
                  <a:pt x="3164532" y="8010"/>
                  <a:pt x="3340820" y="26978"/>
                  <a:pt x="3603000" y="0"/>
                </a:cubicBezTo>
                <a:cubicBezTo>
                  <a:pt x="3865181" y="-26978"/>
                  <a:pt x="3975758" y="-24491"/>
                  <a:pt x="4303925" y="0"/>
                </a:cubicBezTo>
                <a:cubicBezTo>
                  <a:pt x="4303504" y="167882"/>
                  <a:pt x="4300826" y="511076"/>
                  <a:pt x="4303925" y="649746"/>
                </a:cubicBezTo>
                <a:cubicBezTo>
                  <a:pt x="4307024" y="788416"/>
                  <a:pt x="4293890" y="1070222"/>
                  <a:pt x="4303925" y="1175731"/>
                </a:cubicBezTo>
                <a:cubicBezTo>
                  <a:pt x="4313960" y="1281240"/>
                  <a:pt x="4290853" y="1528700"/>
                  <a:pt x="4303925" y="1732656"/>
                </a:cubicBezTo>
                <a:cubicBezTo>
                  <a:pt x="4316997" y="1936613"/>
                  <a:pt x="4287842" y="2120712"/>
                  <a:pt x="4303925" y="2382402"/>
                </a:cubicBezTo>
                <a:cubicBezTo>
                  <a:pt x="4320008" y="2644092"/>
                  <a:pt x="4331466" y="2904354"/>
                  <a:pt x="4303925" y="3094029"/>
                </a:cubicBezTo>
                <a:cubicBezTo>
                  <a:pt x="4160269" y="3072814"/>
                  <a:pt x="3975661" y="3108301"/>
                  <a:pt x="3818196" y="3094029"/>
                </a:cubicBezTo>
                <a:cubicBezTo>
                  <a:pt x="3660731" y="3079757"/>
                  <a:pt x="3512444" y="3108363"/>
                  <a:pt x="3332468" y="3094029"/>
                </a:cubicBezTo>
                <a:cubicBezTo>
                  <a:pt x="3152492" y="3079695"/>
                  <a:pt x="2818680" y="3086754"/>
                  <a:pt x="2674582" y="3094029"/>
                </a:cubicBezTo>
                <a:cubicBezTo>
                  <a:pt x="2530484" y="3101304"/>
                  <a:pt x="2431256" y="3105402"/>
                  <a:pt x="2188853" y="3094029"/>
                </a:cubicBezTo>
                <a:cubicBezTo>
                  <a:pt x="1946450" y="3082656"/>
                  <a:pt x="1772019" y="3080478"/>
                  <a:pt x="1574007" y="3094029"/>
                </a:cubicBezTo>
                <a:cubicBezTo>
                  <a:pt x="1375995" y="3107580"/>
                  <a:pt x="1286859" y="3103906"/>
                  <a:pt x="1045239" y="3094029"/>
                </a:cubicBezTo>
                <a:cubicBezTo>
                  <a:pt x="803619" y="3084152"/>
                  <a:pt x="331062" y="3080634"/>
                  <a:pt x="0" y="3094029"/>
                </a:cubicBezTo>
                <a:cubicBezTo>
                  <a:pt x="23246" y="2793182"/>
                  <a:pt x="-10147" y="2672495"/>
                  <a:pt x="0" y="2475223"/>
                </a:cubicBezTo>
                <a:cubicBezTo>
                  <a:pt x="10147" y="2277951"/>
                  <a:pt x="-2156" y="2132955"/>
                  <a:pt x="0" y="1794537"/>
                </a:cubicBezTo>
                <a:cubicBezTo>
                  <a:pt x="2156" y="1456119"/>
                  <a:pt x="29359" y="1338941"/>
                  <a:pt x="0" y="1206671"/>
                </a:cubicBezTo>
                <a:cubicBezTo>
                  <a:pt x="-29359" y="1074401"/>
                  <a:pt x="-20234" y="760930"/>
                  <a:pt x="0" y="618806"/>
                </a:cubicBezTo>
                <a:cubicBezTo>
                  <a:pt x="20234" y="476682"/>
                  <a:pt x="18048" y="298160"/>
                  <a:pt x="0" y="0"/>
                </a:cubicBezTo>
                <a:close/>
              </a:path>
              <a:path w="4303925" h="3094029" stroke="0" extrusionOk="0">
                <a:moveTo>
                  <a:pt x="0" y="0"/>
                </a:moveTo>
                <a:cubicBezTo>
                  <a:pt x="230040" y="-23847"/>
                  <a:pt x="294310" y="-5751"/>
                  <a:pt x="571807" y="0"/>
                </a:cubicBezTo>
                <a:cubicBezTo>
                  <a:pt x="849304" y="5751"/>
                  <a:pt x="945004" y="21301"/>
                  <a:pt x="1057536" y="0"/>
                </a:cubicBezTo>
                <a:cubicBezTo>
                  <a:pt x="1170068" y="-21301"/>
                  <a:pt x="1506197" y="-4863"/>
                  <a:pt x="1758461" y="0"/>
                </a:cubicBezTo>
                <a:cubicBezTo>
                  <a:pt x="2010725" y="4863"/>
                  <a:pt x="2083162" y="25612"/>
                  <a:pt x="2330268" y="0"/>
                </a:cubicBezTo>
                <a:cubicBezTo>
                  <a:pt x="2577374" y="-25612"/>
                  <a:pt x="2626074" y="-22681"/>
                  <a:pt x="2902075" y="0"/>
                </a:cubicBezTo>
                <a:cubicBezTo>
                  <a:pt x="3178076" y="22681"/>
                  <a:pt x="3257643" y="-33303"/>
                  <a:pt x="3603000" y="0"/>
                </a:cubicBezTo>
                <a:cubicBezTo>
                  <a:pt x="3948357" y="33303"/>
                  <a:pt x="4121199" y="18056"/>
                  <a:pt x="4303925" y="0"/>
                </a:cubicBezTo>
                <a:cubicBezTo>
                  <a:pt x="4293253" y="325529"/>
                  <a:pt x="4286178" y="539764"/>
                  <a:pt x="4303925" y="680686"/>
                </a:cubicBezTo>
                <a:cubicBezTo>
                  <a:pt x="4321672" y="821608"/>
                  <a:pt x="4331705" y="1079334"/>
                  <a:pt x="4303925" y="1237612"/>
                </a:cubicBezTo>
                <a:cubicBezTo>
                  <a:pt x="4276145" y="1395890"/>
                  <a:pt x="4279298" y="1528516"/>
                  <a:pt x="4303925" y="1794537"/>
                </a:cubicBezTo>
                <a:cubicBezTo>
                  <a:pt x="4328552" y="2060559"/>
                  <a:pt x="4285994" y="2261189"/>
                  <a:pt x="4303925" y="2413343"/>
                </a:cubicBezTo>
                <a:cubicBezTo>
                  <a:pt x="4321856" y="2565497"/>
                  <a:pt x="4304020" y="2935464"/>
                  <a:pt x="4303925" y="3094029"/>
                </a:cubicBezTo>
                <a:cubicBezTo>
                  <a:pt x="4121947" y="3111487"/>
                  <a:pt x="3973348" y="3073175"/>
                  <a:pt x="3818196" y="3094029"/>
                </a:cubicBezTo>
                <a:cubicBezTo>
                  <a:pt x="3663044" y="3114883"/>
                  <a:pt x="3298486" y="3080022"/>
                  <a:pt x="3117271" y="3094029"/>
                </a:cubicBezTo>
                <a:cubicBezTo>
                  <a:pt x="2936056" y="3108036"/>
                  <a:pt x="2701969" y="3098381"/>
                  <a:pt x="2588503" y="3094029"/>
                </a:cubicBezTo>
                <a:cubicBezTo>
                  <a:pt x="2475037" y="3089677"/>
                  <a:pt x="2240033" y="3119378"/>
                  <a:pt x="1973657" y="3094029"/>
                </a:cubicBezTo>
                <a:cubicBezTo>
                  <a:pt x="1707281" y="3068680"/>
                  <a:pt x="1415815" y="3101020"/>
                  <a:pt x="1272732" y="3094029"/>
                </a:cubicBezTo>
                <a:cubicBezTo>
                  <a:pt x="1129650" y="3087038"/>
                  <a:pt x="925983" y="3068274"/>
                  <a:pt x="657886" y="3094029"/>
                </a:cubicBezTo>
                <a:cubicBezTo>
                  <a:pt x="389789" y="3119784"/>
                  <a:pt x="305426" y="3092483"/>
                  <a:pt x="0" y="3094029"/>
                </a:cubicBezTo>
                <a:cubicBezTo>
                  <a:pt x="10784" y="2896619"/>
                  <a:pt x="-24970" y="2754247"/>
                  <a:pt x="0" y="2537104"/>
                </a:cubicBezTo>
                <a:cubicBezTo>
                  <a:pt x="24970" y="2319961"/>
                  <a:pt x="-8428" y="2238498"/>
                  <a:pt x="0" y="1949238"/>
                </a:cubicBezTo>
                <a:cubicBezTo>
                  <a:pt x="8428" y="1659978"/>
                  <a:pt x="-32568" y="1520510"/>
                  <a:pt x="0" y="1268552"/>
                </a:cubicBezTo>
                <a:cubicBezTo>
                  <a:pt x="32568" y="1016594"/>
                  <a:pt x="-30602" y="851267"/>
                  <a:pt x="0" y="649746"/>
                </a:cubicBezTo>
                <a:cubicBezTo>
                  <a:pt x="30602" y="448225"/>
                  <a:pt x="-32253" y="255914"/>
                  <a:pt x="0" y="0"/>
                </a:cubicBezTo>
                <a:close/>
              </a:path>
            </a:pathLst>
          </a:custGeom>
          <a:ln w="63500">
            <a:solidFill>
              <a:schemeClr val="accent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</p:pic>
    </p:spTree>
    <p:extLst>
      <p:ext uri="{BB962C8B-B14F-4D97-AF65-F5344CB8AC3E}">
        <p14:creationId xmlns:p14="http://schemas.microsoft.com/office/powerpoint/2010/main" val="745088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5" grpId="0"/>
      <p:bldP spid="17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illionaire.mp3" descr="Millionaire.mp3">
            <a:hlinkClick r:id="" action="ppaction://media"/>
            <a:extLst>
              <a:ext uri="{FF2B5EF4-FFF2-40B4-BE49-F238E27FC236}">
                <a16:creationId xmlns:a16="http://schemas.microsoft.com/office/drawing/2014/main" id="{C48C1FD6-B8D5-C943-A6AA-545F0BFFE56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33452" y="102838"/>
            <a:ext cx="812800" cy="8128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71906BA-9EF5-1243-8180-2E571E1579A7}"/>
              </a:ext>
            </a:extLst>
          </p:cNvPr>
          <p:cNvSpPr txBox="1"/>
          <p:nvPr/>
        </p:nvSpPr>
        <p:spPr>
          <a:xfrm>
            <a:off x="858187" y="763744"/>
            <a:ext cx="9260174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39A428"/>
                </a:solidFill>
                <a:effectLst/>
                <a:latin typeface="Consolas" panose="020B0609020204030204" pitchFamily="49" charset="0"/>
              </a:rPr>
              <a:t>In [</a:t>
            </a:r>
            <a:r>
              <a:rPr lang="en-US" sz="2000" dirty="0">
                <a:solidFill>
                  <a:srgbClr val="37EF20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sz="2000" dirty="0">
                <a:solidFill>
                  <a:srgbClr val="39A428"/>
                </a:solidFill>
                <a:effectLst/>
                <a:latin typeface="Consolas" panose="020B0609020204030204" pitchFamily="49" charset="0"/>
              </a:rPr>
              <a:t>]: </a:t>
            </a:r>
            <a:r>
              <a:rPr lang="en-US" sz="20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names_list</a:t>
            </a:r>
            <a: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[</a:t>
            </a:r>
            <a:r>
              <a:rPr lang="en-US" sz="2000" dirty="0">
                <a:solidFill>
                  <a:srgbClr val="D17125"/>
                </a:solidFill>
                <a:effectLst/>
                <a:latin typeface="Consolas" panose="020B0609020204030204" pitchFamily="49" charset="0"/>
              </a:rPr>
              <a:t>‘mark'</a:t>
            </a:r>
            <a: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2000" dirty="0">
                <a:solidFill>
                  <a:srgbClr val="D1712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2000" dirty="0" err="1">
                <a:solidFill>
                  <a:srgbClr val="D17125"/>
                </a:solidFill>
                <a:effectLst/>
                <a:latin typeface="Consolas" panose="020B0609020204030204" pitchFamily="49" charset="0"/>
              </a:rPr>
              <a:t>pavlos</a:t>
            </a:r>
            <a:r>
              <a:rPr lang="en-US" sz="2000" dirty="0">
                <a:solidFill>
                  <a:srgbClr val="D17125"/>
                </a:solidFill>
                <a:effectLst/>
                <a:latin typeface="Consolas" panose="020B0609020204030204" pitchFamily="49" charset="0"/>
              </a:rPr>
              <a:t>’</a:t>
            </a:r>
            <a: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2000" dirty="0">
                <a:solidFill>
                  <a:srgbClr val="D17125"/>
                </a:solidFill>
                <a:effectLst/>
                <a:latin typeface="Consolas" panose="020B0609020204030204" pitchFamily="49" charset="0"/>
              </a:rPr>
              <a:t>’</a:t>
            </a:r>
            <a:r>
              <a:rPr lang="en-US" sz="2000" dirty="0" err="1">
                <a:solidFill>
                  <a:srgbClr val="D17125"/>
                </a:solidFill>
                <a:effectLst/>
                <a:latin typeface="Consolas" panose="020B0609020204030204" pitchFamily="49" charset="0"/>
              </a:rPr>
              <a:t>chris</a:t>
            </a:r>
            <a:r>
              <a:rPr lang="en-US" sz="2000" dirty="0">
                <a:solidFill>
                  <a:srgbClr val="D1712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endParaRPr lang="en-US" sz="2000" dirty="0">
              <a:solidFill>
                <a:srgbClr val="39A428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39A428"/>
                </a:solidFill>
                <a:latin typeface="Consolas" panose="020B0609020204030204" pitchFamily="49" charset="0"/>
              </a:rPr>
              <a:t>In [</a:t>
            </a:r>
            <a:r>
              <a:rPr lang="en-US" sz="2000" dirty="0">
                <a:solidFill>
                  <a:srgbClr val="37EF20"/>
                </a:solidFill>
                <a:latin typeface="Consolas" panose="020B0609020204030204" pitchFamily="49" charset="0"/>
              </a:rPr>
              <a:t>6</a:t>
            </a:r>
            <a:r>
              <a:rPr lang="en-US" sz="2000" dirty="0">
                <a:solidFill>
                  <a:srgbClr val="39A428"/>
                </a:solidFill>
                <a:latin typeface="Consolas" panose="020B0609020204030204" pitchFamily="49" charset="0"/>
              </a:rPr>
              <a:t>]: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age_list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= [</a:t>
            </a:r>
            <a:r>
              <a:rPr lang="en-US" sz="2000" dirty="0">
                <a:solidFill>
                  <a:srgbClr val="39A428"/>
                </a:solidFill>
                <a:latin typeface="Consolas" panose="020B0609020204030204" pitchFamily="49" charset="0"/>
              </a:rPr>
              <a:t>60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sz="2000" dirty="0">
                <a:solidFill>
                  <a:srgbClr val="39A428"/>
                </a:solidFill>
                <a:latin typeface="Consolas" panose="020B0609020204030204" pitchFamily="49" charset="0"/>
              </a:rPr>
              <a:t>25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sz="2000" dirty="0">
                <a:solidFill>
                  <a:srgbClr val="39A428"/>
                </a:solidFill>
                <a:latin typeface="Consolas" panose="020B0609020204030204" pitchFamily="49" charset="0"/>
              </a:rPr>
              <a:t>20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endParaRPr lang="en-US" sz="2000" dirty="0">
              <a:solidFill>
                <a:srgbClr val="D17125"/>
              </a:solidFill>
              <a:latin typeface="Consolas" panose="020B0609020204030204" pitchFamily="49" charset="0"/>
            </a:endParaRPr>
          </a:p>
          <a:p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8ECC53A-6EBB-2A4D-9B30-87652F3AC201}"/>
              </a:ext>
            </a:extLst>
          </p:cNvPr>
          <p:cNvSpPr/>
          <p:nvPr/>
        </p:nvSpPr>
        <p:spPr>
          <a:xfrm>
            <a:off x="907575" y="4763712"/>
            <a:ext cx="9210785" cy="584775"/>
          </a:xfrm>
          <a:prstGeom prst="roundRect">
            <a:avLst/>
          </a:prstGeom>
          <a:solidFill>
            <a:srgbClr val="92D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B2116E9-9B36-D142-9C9F-819129D491C1}"/>
              </a:ext>
            </a:extLst>
          </p:cNvPr>
          <p:cNvSpPr txBox="1"/>
          <p:nvPr/>
        </p:nvSpPr>
        <p:spPr>
          <a:xfrm>
            <a:off x="858187" y="2087183"/>
            <a:ext cx="926017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B83325"/>
                </a:solidFill>
                <a:effectLst/>
                <a:latin typeface="Consolas" panose="020B0609020204030204" pitchFamily="49" charset="0"/>
              </a:rPr>
              <a:t>Out[</a:t>
            </a:r>
            <a:r>
              <a:rPr lang="en-US" sz="2000" dirty="0">
                <a:solidFill>
                  <a:srgbClr val="FC3220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US" sz="2000" dirty="0">
                <a:solidFill>
                  <a:srgbClr val="B83325"/>
                </a:solidFill>
                <a:effectLst/>
                <a:latin typeface="Consolas" panose="020B0609020204030204" pitchFamily="49" charset="0"/>
              </a:rPr>
              <a:t>]: 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{'mark</a:t>
            </a:r>
            <a: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': 29, '</a:t>
            </a:r>
            <a:r>
              <a:rPr lang="en-US" sz="20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pavlos</a:t>
            </a:r>
            <a: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': 25</a:t>
            </a:r>
            <a:r>
              <a:rPr lang="en-US" sz="20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'chris</a:t>
            </a:r>
            <a: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': 20}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2FFB1CA-829F-F04D-8111-FCA6B5CC6C3F}"/>
              </a:ext>
            </a:extLst>
          </p:cNvPr>
          <p:cNvSpPr txBox="1"/>
          <p:nvPr/>
        </p:nvSpPr>
        <p:spPr>
          <a:xfrm>
            <a:off x="668740" y="2591150"/>
            <a:ext cx="15611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halkboard" panose="03050602040202020205" pitchFamily="66" charset="77"/>
                <a:ea typeface="+mn-ea"/>
                <a:cs typeface="+mn-cs"/>
              </a:rPr>
              <a:t>Options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6576FE-56B8-804E-9C0E-59B97D4225F4}"/>
              </a:ext>
            </a:extLst>
          </p:cNvPr>
          <p:cNvSpPr txBox="1"/>
          <p:nvPr/>
        </p:nvSpPr>
        <p:spPr>
          <a:xfrm>
            <a:off x="907576" y="3394107"/>
            <a:ext cx="9876422" cy="33239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Tx/>
              <a:buAutoNum type="alphaUcPeriod"/>
              <a:defRPr/>
            </a:pPr>
            <a:r>
              <a:rPr kumimoji="0" lang="en-US" sz="24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name:age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39A428"/>
                </a:solidFill>
                <a:latin typeface="Consolas" panose="020B0609020204030204" pitchFamily="49" charset="0"/>
              </a:rPr>
              <a:t>for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name,age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D422FF"/>
                </a:solidFill>
                <a:latin typeface="Consolas" panose="020B0609020204030204" pitchFamily="49" charset="0"/>
              </a:rPr>
              <a:t>in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names_list,age_list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)}</a:t>
            </a:r>
          </a:p>
          <a:p>
            <a:pPr marL="342900" indent="-342900">
              <a:buFontTx/>
              <a:buAutoNum type="alphaUcPeriod"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342900" indent="-342900">
              <a:buFontTx/>
              <a:buAutoNum type="alphaUcPeriod"/>
              <a:defRPr/>
            </a:pPr>
            <a:r>
              <a:rPr lang="en-US" sz="2400" dirty="0">
                <a:solidFill>
                  <a:prstClr val="black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name:age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39A428"/>
                </a:solidFill>
                <a:latin typeface="Consolas" panose="020B0609020204030204" pitchFamily="49" charset="0"/>
              </a:rPr>
              <a:t>for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name,age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D422FF"/>
                </a:solidFill>
                <a:latin typeface="Consolas" panose="020B0609020204030204" pitchFamily="49" charset="0"/>
              </a:rPr>
              <a:t>in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names_list,age_list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342900" lvl="0" indent="-342900">
              <a:buFontTx/>
              <a:buAutoNum type="alphaUcPeriod"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342900" indent="-342900">
              <a:buFontTx/>
              <a:buAutoNum type="alphaUcPeriod"/>
              <a:defRPr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name:age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39A428"/>
                </a:solidFill>
                <a:latin typeface="Consolas" panose="020B0609020204030204" pitchFamily="49" charset="0"/>
              </a:rPr>
              <a:t>for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name,age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D422FF"/>
                </a:solidFill>
                <a:latin typeface="Consolas" panose="020B0609020204030204" pitchFamily="49" charset="0"/>
              </a:rPr>
              <a:t>in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</a:rPr>
              <a:t>zip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names_list,age_list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)}</a:t>
            </a:r>
          </a:p>
          <a:p>
            <a:pPr marL="342900" indent="-342900">
              <a:buFontTx/>
              <a:buAutoNum type="alphaUcPeriod"/>
              <a:defRPr/>
            </a:pP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342900" indent="-342900">
              <a:buFontTx/>
              <a:buAutoNum type="alphaUcPeriod"/>
              <a:defRPr/>
            </a:pPr>
            <a:r>
              <a:rPr kumimoji="0" lang="en-US" sz="2400" b="0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name:age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39A428"/>
                </a:solidFill>
                <a:latin typeface="Consolas" panose="020B0609020204030204" pitchFamily="49" charset="0"/>
              </a:rPr>
              <a:t>for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name,age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D422FF"/>
                </a:solidFill>
                <a:latin typeface="Consolas" panose="020B0609020204030204" pitchFamily="49" charset="0"/>
              </a:rPr>
              <a:t>in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</a:rPr>
              <a:t>zip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(*(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names_list,age_list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))}</a:t>
            </a:r>
          </a:p>
          <a:p>
            <a:pPr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lphaUcPeriod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0224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audio>
              <p:cMediaNode vol="20000">
                <p:cTn id="2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73550-AA30-5B40-A1FE-6B6B49228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/>
            </a:b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E923318-FA62-6740-8FF9-10B0033DA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2BAABBF-CE1E-8A4C-92D8-393D0291D80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FD8418F-45BD-6749-ACFA-38738C9EF959}"/>
              </a:ext>
            </a:extLst>
          </p:cNvPr>
          <p:cNvSpPr txBox="1">
            <a:spLocks/>
          </p:cNvSpPr>
          <p:nvPr/>
        </p:nvSpPr>
        <p:spPr>
          <a:xfrm>
            <a:off x="455725" y="315170"/>
            <a:ext cx="8674627" cy="737136"/>
          </a:xfrm>
          <a:prstGeom prst="rect">
            <a:avLst/>
          </a:prstGeom>
        </p:spPr>
        <p:txBody>
          <a:bodyPr/>
          <a:lstStyle>
            <a:lvl1pPr algn="ctr" defTabSz="457182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chemeClr val="tx1"/>
                </a:solidFill>
                <a:latin typeface="Karla"/>
                <a:ea typeface="+mj-ea"/>
                <a:cs typeface="Karla"/>
              </a:defRPr>
            </a:lvl1pPr>
          </a:lstStyle>
          <a:p>
            <a:pPr marL="0" marR="0" lvl="0" indent="0" algn="l" defTabSz="45718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Karla"/>
                <a:ea typeface="+mj-ea"/>
              </a:rPr>
              <a:t>Exercise: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Clipping</a:t>
            </a:r>
          </a:p>
          <a:p>
            <a:pPr marL="0" marR="0" lvl="0" indent="0" algn="l" defTabSz="45718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rla"/>
              <a:ea typeface="+mj-ea"/>
            </a:endParaRPr>
          </a:p>
          <a:p>
            <a:pPr lvl="0" algn="l">
              <a:defRPr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aim of this exercise is to understand gradient clipping and learning rate decay.</a:t>
            </a:r>
          </a:p>
          <a:p>
            <a:pPr lvl="0" algn="l">
              <a:defRPr/>
            </a:pP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0"/>
              </a:rPr>
              <a:t>Implement a function to clip exploding gradients</a:t>
            </a:r>
            <a:b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0"/>
              </a:rPr>
            </a:b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Karla" pitchFamily="2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0"/>
              </a:rPr>
              <a:t>Experiment with different learning rates, clipping threshold</a:t>
            </a:r>
          </a:p>
          <a:p>
            <a:pPr lvl="0" algn="l">
              <a:defRPr/>
            </a:pPr>
            <a:endParaRPr lang="en-US" sz="2400" dirty="0"/>
          </a:p>
          <a:p>
            <a:pPr lvl="0" algn="l"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rla"/>
              <a:ea typeface="+mj-ea"/>
            </a:endParaRPr>
          </a:p>
          <a:p>
            <a:pPr lvl="0" algn="l"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rla"/>
              <a:ea typeface="+mj-ea"/>
            </a:endParaRPr>
          </a:p>
          <a:p>
            <a:pPr marL="0" marR="0" lvl="0" indent="0" algn="l" defTabSz="45718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rla"/>
                <a:ea typeface="+mj-ea"/>
              </a:rPr>
            </a:br>
            <a:b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rla"/>
                <a:ea typeface="+mj-ea"/>
              </a:rPr>
            </a:br>
            <a:b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rla"/>
                <a:ea typeface="+mj-ea"/>
              </a:rPr>
            </a:br>
            <a:b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rla"/>
                <a:ea typeface="+mj-ea"/>
              </a:rPr>
            </a:b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rla"/>
              <a:ea typeface="+mj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835DBD-8FE0-064D-AF6F-1C3A83BCC811}"/>
              </a:ext>
            </a:extLst>
          </p:cNvPr>
          <p:cNvSpPr txBox="1"/>
          <p:nvPr/>
        </p:nvSpPr>
        <p:spPr>
          <a:xfrm>
            <a:off x="846827" y="549795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E1134F1-13DC-934D-B56E-7A4CADFF03A7}"/>
                  </a:ext>
                </a:extLst>
              </p:cNvPr>
              <p:cNvSpPr txBox="1"/>
              <p:nvPr/>
            </p:nvSpPr>
            <p:spPr>
              <a:xfrm>
                <a:off x="1534274" y="4977020"/>
                <a:ext cx="3748847" cy="8111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  <a:ea typeface="Karla" charset="0"/>
                          <a:cs typeface="Karla" charset="0"/>
                        </a:rPr>
                        <m:t>if</m:t>
                      </m:r>
                      <m:r>
                        <a:rPr lang="en-US" b="0" i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  <a:ea typeface="Karla" charset="0"/>
                          <a:cs typeface="Karla" charset="0"/>
                        </a:rPr>
                        <m:t> </m:t>
                      </m:r>
                      <m:d>
                        <m:dPr>
                          <m:begChr m:val="‖"/>
                          <m:endChr m:val="‖"/>
                          <m:ctrlPr>
                            <a:rPr lang="en-US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num>
                            <m:den>
                              <m:r>
                                <a:rPr lang="en-US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den>
                          </m:f>
                        </m:e>
                      </m:d>
                      <m:r>
                        <a:rPr lang="en-US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&gt;</m:t>
                      </m:r>
                      <m:r>
                        <a:rPr lang="en-US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𝑢</m:t>
                      </m:r>
                      <m:r>
                        <a:rPr lang="en-US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:      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  <m:r>
                        <a:rPr lang="en-US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sign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num>
                            <m:den>
                              <m:r>
                                <a:rPr lang="en-US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den>
                          </m:f>
                        </m:e>
                      </m:d>
                      <m:r>
                        <a:rPr lang="en-US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b="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Cambria Math" charset="0"/>
                  <a:cs typeface="Cambria Math" charset="0"/>
                </a:endParaRPr>
              </a:p>
              <a:p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E1134F1-13DC-934D-B56E-7A4CADFF03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4274" y="4977020"/>
                <a:ext cx="3748847" cy="811184"/>
              </a:xfrm>
              <a:prstGeom prst="rect">
                <a:avLst/>
              </a:prstGeom>
              <a:blipFill>
                <a:blip r:embed="rId2"/>
                <a:stretch>
                  <a:fillRect t="-1515" r="-6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BF410FA0-3AE9-CE43-B81B-F4AA3CD5C6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5838" y="3859823"/>
            <a:ext cx="4082426" cy="2679092"/>
          </a:xfrm>
          <a:custGeom>
            <a:avLst/>
            <a:gdLst>
              <a:gd name="connsiteX0" fmla="*/ 0 w 4082426"/>
              <a:gd name="connsiteY0" fmla="*/ 0 h 2679092"/>
              <a:gd name="connsiteX1" fmla="*/ 639580 w 4082426"/>
              <a:gd name="connsiteY1" fmla="*/ 0 h 2679092"/>
              <a:gd name="connsiteX2" fmla="*/ 1238336 w 4082426"/>
              <a:gd name="connsiteY2" fmla="*/ 0 h 2679092"/>
              <a:gd name="connsiteX3" fmla="*/ 1959564 w 4082426"/>
              <a:gd name="connsiteY3" fmla="*/ 0 h 2679092"/>
              <a:gd name="connsiteX4" fmla="*/ 2639969 w 4082426"/>
              <a:gd name="connsiteY4" fmla="*/ 0 h 2679092"/>
              <a:gd name="connsiteX5" fmla="*/ 3320373 w 4082426"/>
              <a:gd name="connsiteY5" fmla="*/ 0 h 2679092"/>
              <a:gd name="connsiteX6" fmla="*/ 4082426 w 4082426"/>
              <a:gd name="connsiteY6" fmla="*/ 0 h 2679092"/>
              <a:gd name="connsiteX7" fmla="*/ 4082426 w 4082426"/>
              <a:gd name="connsiteY7" fmla="*/ 696564 h 2679092"/>
              <a:gd name="connsiteX8" fmla="*/ 4082426 w 4082426"/>
              <a:gd name="connsiteY8" fmla="*/ 1312755 h 2679092"/>
              <a:gd name="connsiteX9" fmla="*/ 4082426 w 4082426"/>
              <a:gd name="connsiteY9" fmla="*/ 2009319 h 2679092"/>
              <a:gd name="connsiteX10" fmla="*/ 4082426 w 4082426"/>
              <a:gd name="connsiteY10" fmla="*/ 2679092 h 2679092"/>
              <a:gd name="connsiteX11" fmla="*/ 3361197 w 4082426"/>
              <a:gd name="connsiteY11" fmla="*/ 2679092 h 2679092"/>
              <a:gd name="connsiteX12" fmla="*/ 2639969 w 4082426"/>
              <a:gd name="connsiteY12" fmla="*/ 2679092 h 2679092"/>
              <a:gd name="connsiteX13" fmla="*/ 1877916 w 4082426"/>
              <a:gd name="connsiteY13" fmla="*/ 2679092 h 2679092"/>
              <a:gd name="connsiteX14" fmla="*/ 1238336 w 4082426"/>
              <a:gd name="connsiteY14" fmla="*/ 2679092 h 2679092"/>
              <a:gd name="connsiteX15" fmla="*/ 0 w 4082426"/>
              <a:gd name="connsiteY15" fmla="*/ 2679092 h 2679092"/>
              <a:gd name="connsiteX16" fmla="*/ 0 w 4082426"/>
              <a:gd name="connsiteY16" fmla="*/ 2062901 h 2679092"/>
              <a:gd name="connsiteX17" fmla="*/ 0 w 4082426"/>
              <a:gd name="connsiteY17" fmla="*/ 1393128 h 2679092"/>
              <a:gd name="connsiteX18" fmla="*/ 0 w 4082426"/>
              <a:gd name="connsiteY18" fmla="*/ 696564 h 2679092"/>
              <a:gd name="connsiteX19" fmla="*/ 0 w 4082426"/>
              <a:gd name="connsiteY19" fmla="*/ 0 h 2679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082426" h="2679092" fill="none" extrusionOk="0">
                <a:moveTo>
                  <a:pt x="0" y="0"/>
                </a:moveTo>
                <a:cubicBezTo>
                  <a:pt x="174988" y="-10421"/>
                  <a:pt x="448057" y="26118"/>
                  <a:pt x="639580" y="0"/>
                </a:cubicBezTo>
                <a:cubicBezTo>
                  <a:pt x="831103" y="-26118"/>
                  <a:pt x="1003940" y="22360"/>
                  <a:pt x="1238336" y="0"/>
                </a:cubicBezTo>
                <a:cubicBezTo>
                  <a:pt x="1472732" y="-22360"/>
                  <a:pt x="1706430" y="-35447"/>
                  <a:pt x="1959564" y="0"/>
                </a:cubicBezTo>
                <a:cubicBezTo>
                  <a:pt x="2212698" y="35447"/>
                  <a:pt x="2414878" y="-54"/>
                  <a:pt x="2639969" y="0"/>
                </a:cubicBezTo>
                <a:cubicBezTo>
                  <a:pt x="2865060" y="54"/>
                  <a:pt x="3112195" y="-10875"/>
                  <a:pt x="3320373" y="0"/>
                </a:cubicBezTo>
                <a:cubicBezTo>
                  <a:pt x="3528551" y="10875"/>
                  <a:pt x="3796937" y="-35909"/>
                  <a:pt x="4082426" y="0"/>
                </a:cubicBezTo>
                <a:cubicBezTo>
                  <a:pt x="4109598" y="203804"/>
                  <a:pt x="4091597" y="451975"/>
                  <a:pt x="4082426" y="696564"/>
                </a:cubicBezTo>
                <a:cubicBezTo>
                  <a:pt x="4073255" y="941153"/>
                  <a:pt x="4096595" y="1066066"/>
                  <a:pt x="4082426" y="1312755"/>
                </a:cubicBezTo>
                <a:cubicBezTo>
                  <a:pt x="4068257" y="1559444"/>
                  <a:pt x="4064421" y="1806611"/>
                  <a:pt x="4082426" y="2009319"/>
                </a:cubicBezTo>
                <a:cubicBezTo>
                  <a:pt x="4100431" y="2212027"/>
                  <a:pt x="4094091" y="2540969"/>
                  <a:pt x="4082426" y="2679092"/>
                </a:cubicBezTo>
                <a:cubicBezTo>
                  <a:pt x="3855202" y="2695928"/>
                  <a:pt x="3535652" y="2653048"/>
                  <a:pt x="3361197" y="2679092"/>
                </a:cubicBezTo>
                <a:cubicBezTo>
                  <a:pt x="3186742" y="2705136"/>
                  <a:pt x="2796417" y="2664848"/>
                  <a:pt x="2639969" y="2679092"/>
                </a:cubicBezTo>
                <a:cubicBezTo>
                  <a:pt x="2483521" y="2693336"/>
                  <a:pt x="2199383" y="2642131"/>
                  <a:pt x="1877916" y="2679092"/>
                </a:cubicBezTo>
                <a:cubicBezTo>
                  <a:pt x="1556449" y="2716053"/>
                  <a:pt x="1531649" y="2693006"/>
                  <a:pt x="1238336" y="2679092"/>
                </a:cubicBezTo>
                <a:cubicBezTo>
                  <a:pt x="945023" y="2665178"/>
                  <a:pt x="404872" y="2736116"/>
                  <a:pt x="0" y="2679092"/>
                </a:cubicBezTo>
                <a:cubicBezTo>
                  <a:pt x="-30151" y="2518885"/>
                  <a:pt x="-30131" y="2295002"/>
                  <a:pt x="0" y="2062901"/>
                </a:cubicBezTo>
                <a:cubicBezTo>
                  <a:pt x="30131" y="1830800"/>
                  <a:pt x="20475" y="1540182"/>
                  <a:pt x="0" y="1393128"/>
                </a:cubicBezTo>
                <a:cubicBezTo>
                  <a:pt x="-20475" y="1246074"/>
                  <a:pt x="30760" y="861766"/>
                  <a:pt x="0" y="696564"/>
                </a:cubicBezTo>
                <a:cubicBezTo>
                  <a:pt x="-30760" y="531362"/>
                  <a:pt x="-2678" y="216934"/>
                  <a:pt x="0" y="0"/>
                </a:cubicBezTo>
                <a:close/>
              </a:path>
              <a:path w="4082426" h="2679092" stroke="0" extrusionOk="0">
                <a:moveTo>
                  <a:pt x="0" y="0"/>
                </a:moveTo>
                <a:cubicBezTo>
                  <a:pt x="305311" y="332"/>
                  <a:pt x="392052" y="-15198"/>
                  <a:pt x="639580" y="0"/>
                </a:cubicBezTo>
                <a:cubicBezTo>
                  <a:pt x="887108" y="15198"/>
                  <a:pt x="962875" y="-7463"/>
                  <a:pt x="1197512" y="0"/>
                </a:cubicBezTo>
                <a:cubicBezTo>
                  <a:pt x="1432149" y="7463"/>
                  <a:pt x="1705801" y="-19342"/>
                  <a:pt x="1959564" y="0"/>
                </a:cubicBezTo>
                <a:cubicBezTo>
                  <a:pt x="2213327" y="19342"/>
                  <a:pt x="2351361" y="-23169"/>
                  <a:pt x="2599145" y="0"/>
                </a:cubicBezTo>
                <a:cubicBezTo>
                  <a:pt x="2846929" y="23169"/>
                  <a:pt x="2945830" y="21326"/>
                  <a:pt x="3238725" y="0"/>
                </a:cubicBezTo>
                <a:cubicBezTo>
                  <a:pt x="3531620" y="-21326"/>
                  <a:pt x="3804860" y="39276"/>
                  <a:pt x="4082426" y="0"/>
                </a:cubicBezTo>
                <a:cubicBezTo>
                  <a:pt x="4085515" y="138794"/>
                  <a:pt x="4093028" y="464857"/>
                  <a:pt x="4082426" y="616191"/>
                </a:cubicBezTo>
                <a:cubicBezTo>
                  <a:pt x="4071824" y="767525"/>
                  <a:pt x="4071519" y="1087287"/>
                  <a:pt x="4082426" y="1285964"/>
                </a:cubicBezTo>
                <a:cubicBezTo>
                  <a:pt x="4093333" y="1484641"/>
                  <a:pt x="4109924" y="1622075"/>
                  <a:pt x="4082426" y="1902155"/>
                </a:cubicBezTo>
                <a:cubicBezTo>
                  <a:pt x="4054928" y="2182235"/>
                  <a:pt x="4074111" y="2314525"/>
                  <a:pt x="4082426" y="2679092"/>
                </a:cubicBezTo>
                <a:cubicBezTo>
                  <a:pt x="3783918" y="2674393"/>
                  <a:pt x="3642664" y="2669867"/>
                  <a:pt x="3402022" y="2679092"/>
                </a:cubicBezTo>
                <a:cubicBezTo>
                  <a:pt x="3161380" y="2688317"/>
                  <a:pt x="2951569" y="2651173"/>
                  <a:pt x="2762442" y="2679092"/>
                </a:cubicBezTo>
                <a:cubicBezTo>
                  <a:pt x="2573315" y="2707011"/>
                  <a:pt x="2251664" y="2715972"/>
                  <a:pt x="2000389" y="2679092"/>
                </a:cubicBezTo>
                <a:cubicBezTo>
                  <a:pt x="1749114" y="2642212"/>
                  <a:pt x="1559306" y="2702996"/>
                  <a:pt x="1238336" y="2679092"/>
                </a:cubicBezTo>
                <a:cubicBezTo>
                  <a:pt x="917366" y="2655188"/>
                  <a:pt x="848018" y="2674840"/>
                  <a:pt x="639580" y="2679092"/>
                </a:cubicBezTo>
                <a:cubicBezTo>
                  <a:pt x="431142" y="2683344"/>
                  <a:pt x="234005" y="2698468"/>
                  <a:pt x="0" y="2679092"/>
                </a:cubicBezTo>
                <a:cubicBezTo>
                  <a:pt x="-34100" y="2467144"/>
                  <a:pt x="-36123" y="2174648"/>
                  <a:pt x="0" y="1955737"/>
                </a:cubicBezTo>
                <a:cubicBezTo>
                  <a:pt x="36123" y="1736826"/>
                  <a:pt x="-19294" y="1597098"/>
                  <a:pt x="0" y="1366337"/>
                </a:cubicBezTo>
                <a:cubicBezTo>
                  <a:pt x="19294" y="1135576"/>
                  <a:pt x="15535" y="881596"/>
                  <a:pt x="0" y="750146"/>
                </a:cubicBezTo>
                <a:cubicBezTo>
                  <a:pt x="-15535" y="618696"/>
                  <a:pt x="16105" y="188038"/>
                  <a:pt x="0" y="0"/>
                </a:cubicBezTo>
                <a:close/>
              </a:path>
            </a:pathLst>
          </a:custGeom>
          <a:ln w="63500">
            <a:solidFill>
              <a:schemeClr val="accent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</p:pic>
    </p:spTree>
    <p:extLst>
      <p:ext uri="{BB962C8B-B14F-4D97-AF65-F5344CB8AC3E}">
        <p14:creationId xmlns:p14="http://schemas.microsoft.com/office/powerpoint/2010/main" val="35918426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73550-AA30-5B40-A1FE-6B6B49228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/>
            </a:b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E923318-FA62-6740-8FF9-10B0033DA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2BAABBF-CE1E-8A4C-92D8-393D0291D80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FD8418F-45BD-6749-ACFA-38738C9EF959}"/>
              </a:ext>
            </a:extLst>
          </p:cNvPr>
          <p:cNvSpPr txBox="1">
            <a:spLocks/>
          </p:cNvSpPr>
          <p:nvPr/>
        </p:nvSpPr>
        <p:spPr>
          <a:xfrm>
            <a:off x="455726" y="315170"/>
            <a:ext cx="7841608" cy="737136"/>
          </a:xfrm>
          <a:prstGeom prst="rect">
            <a:avLst/>
          </a:prstGeom>
        </p:spPr>
        <p:txBody>
          <a:bodyPr/>
          <a:lstStyle>
            <a:lvl1pPr algn="ctr" defTabSz="457182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chemeClr val="tx1"/>
                </a:solidFill>
                <a:latin typeface="Karla"/>
                <a:ea typeface="+mj-ea"/>
                <a:cs typeface="Karla"/>
              </a:defRPr>
            </a:lvl1pPr>
          </a:lstStyle>
          <a:p>
            <a:pPr lvl="0" algn="l"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Karla"/>
                <a:ea typeface="+mj-ea"/>
              </a:rPr>
              <a:t>Exercise: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RMS Prop vs Learning rate decay </a:t>
            </a:r>
          </a:p>
          <a:p>
            <a:pPr lvl="0" algn="l"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rla"/>
              <a:ea typeface="+mj-ea"/>
            </a:endParaRPr>
          </a:p>
          <a:p>
            <a:pPr lvl="0" algn="l">
              <a:defRPr/>
            </a:pPr>
            <a:r>
              <a:rPr lang="en-I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0"/>
              </a:rPr>
              <a:t>The aim of this exercise is to visualize various learning rate scheduling strategies</a:t>
            </a:r>
          </a:p>
          <a:p>
            <a:pPr lvl="0" algn="l">
              <a:defRPr/>
            </a:pP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Karla" pitchFamily="2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  <a:defRPr/>
            </a:pPr>
            <a:r>
              <a:rPr lang="en-I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0"/>
              </a:rPr>
              <a:t>Make a choice for the learning rate, decay rate and starting point for the weight</a:t>
            </a:r>
          </a:p>
          <a:p>
            <a:pPr marL="342900" indent="-342900" algn="l">
              <a:buFont typeface="Arial" panose="020B0604020202020204" pitchFamily="34" charset="0"/>
              <a:buChar char="•"/>
              <a:defRPr/>
            </a:pP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Karla" pitchFamily="2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0"/>
              </a:rPr>
              <a:t>Based on the choices, visualize the loss landscape to see how quickly each strategy converges to the local minima </a:t>
            </a:r>
          </a:p>
          <a:p>
            <a:pPr marL="342900" indent="-342900" algn="l">
              <a:buFont typeface="Arial" panose="020B0604020202020204" pitchFamily="34" charset="0"/>
              <a:buChar char="•"/>
              <a:defRPr/>
            </a:pP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Karla" pitchFamily="2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0"/>
              </a:rPr>
              <a:t>Change the parameters to see if the updates are consistent  with the equations for the various strategies</a:t>
            </a:r>
          </a:p>
          <a:p>
            <a:pPr lvl="0" algn="l"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Karla" pitchFamily="2" charset="0"/>
            </a:endParaRPr>
          </a:p>
          <a:p>
            <a:pPr lvl="0" algn="l"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rla"/>
              <a:ea typeface="+mj-ea"/>
            </a:endParaRPr>
          </a:p>
          <a:p>
            <a:pPr marL="0" marR="0" lvl="0" indent="0" algn="l" defTabSz="45718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rla"/>
                <a:ea typeface="+mj-ea"/>
              </a:rPr>
            </a:br>
            <a:b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rla"/>
                <a:ea typeface="+mj-ea"/>
              </a:rPr>
            </a:br>
            <a:b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rla"/>
                <a:ea typeface="+mj-ea"/>
              </a:rPr>
            </a:br>
            <a:b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rla"/>
                <a:ea typeface="+mj-ea"/>
              </a:rPr>
            </a:b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rla"/>
              <a:ea typeface="+mj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835DBD-8FE0-064D-AF6F-1C3A83BCC811}"/>
              </a:ext>
            </a:extLst>
          </p:cNvPr>
          <p:cNvSpPr txBox="1"/>
          <p:nvPr/>
        </p:nvSpPr>
        <p:spPr>
          <a:xfrm>
            <a:off x="846827" y="549795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64942F9B-9A4B-7A41-9835-9645C0FF8A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8200" y="4151315"/>
            <a:ext cx="3403600" cy="238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6502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73550-AA30-5B40-A1FE-6B6B49228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/>
            </a:b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E923318-FA62-6740-8FF9-10B0033DA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2BAABBF-CE1E-8A4C-92D8-393D0291D80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FD8418F-45BD-6749-ACFA-38738C9EF959}"/>
              </a:ext>
            </a:extLst>
          </p:cNvPr>
          <p:cNvSpPr txBox="1">
            <a:spLocks/>
          </p:cNvSpPr>
          <p:nvPr/>
        </p:nvSpPr>
        <p:spPr>
          <a:xfrm>
            <a:off x="455725" y="315170"/>
            <a:ext cx="8674627" cy="737136"/>
          </a:xfrm>
          <a:prstGeom prst="rect">
            <a:avLst/>
          </a:prstGeom>
        </p:spPr>
        <p:txBody>
          <a:bodyPr/>
          <a:lstStyle>
            <a:lvl1pPr algn="ctr" defTabSz="457182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chemeClr val="tx1"/>
                </a:solidFill>
                <a:latin typeface="Karla"/>
                <a:ea typeface="+mj-ea"/>
                <a:cs typeface="Karla"/>
              </a:defRPr>
            </a:lvl1pPr>
          </a:lstStyle>
          <a:p>
            <a:pPr lvl="0" algn="l"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Karla"/>
                <a:ea typeface="+mj-ea"/>
              </a:rPr>
              <a:t>Exercise: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Momentum</a:t>
            </a:r>
            <a:br>
              <a:rPr lang="en-US" dirty="0">
                <a:solidFill>
                  <a:prstClr val="black"/>
                </a:solidFill>
              </a:rPr>
            </a:b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rla"/>
              <a:ea typeface="+mj-ea"/>
            </a:endParaRPr>
          </a:p>
          <a:p>
            <a:pPr lvl="0" algn="l">
              <a:defRPr/>
            </a:pPr>
            <a:r>
              <a:rPr lang="en-IN" sz="2400" dirty="0">
                <a:solidFill>
                  <a:srgbClr val="222222"/>
                </a:solidFill>
                <a:latin typeface="Open Sans"/>
              </a:rPr>
              <a:t>The aim of this exercise is to understand gradient descent with momentum algorithm.</a:t>
            </a:r>
          </a:p>
          <a:p>
            <a:pPr lvl="0" algn="l">
              <a:defRPr/>
            </a:pP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</a:rPr>
              <a:t>Implement a function incorporate momentum in gradient descent</a:t>
            </a:r>
            <a:b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</a:rPr>
            </a:b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Calibri"/>
            </a:endParaRPr>
          </a:p>
          <a:p>
            <a:pPr marL="342900" indent="-342900" algn="l"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</a:rPr>
              <a:t>Perform modified gradient Descent with momentum on the synthetic data</a:t>
            </a:r>
          </a:p>
          <a:p>
            <a:pPr algn="l">
              <a:defRPr/>
            </a:pP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Calibri"/>
            </a:endParaRPr>
          </a:p>
          <a:p>
            <a:pPr marL="342900" indent="-342900" algn="l"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</a:rPr>
              <a:t>Experiment with different values of momentum parameter and learning rates to observe convergence with help of the helper plot</a:t>
            </a:r>
          </a:p>
          <a:p>
            <a:pPr lvl="0" algn="l"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rla"/>
              <a:ea typeface="+mj-ea"/>
            </a:endParaRPr>
          </a:p>
          <a:p>
            <a:pPr lvl="0" algn="l"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rla"/>
              <a:ea typeface="+mj-ea"/>
            </a:endParaRPr>
          </a:p>
          <a:p>
            <a:pPr marL="0" marR="0" lvl="0" indent="0" algn="l" defTabSz="45718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rla"/>
                <a:ea typeface="+mj-ea"/>
              </a:rPr>
            </a:br>
            <a:b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rla"/>
                <a:ea typeface="+mj-ea"/>
              </a:rPr>
            </a:br>
            <a:b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rla"/>
                <a:ea typeface="+mj-ea"/>
              </a:rPr>
            </a:br>
            <a:b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rla"/>
                <a:ea typeface="+mj-ea"/>
              </a:rPr>
            </a:b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rla"/>
              <a:ea typeface="+mj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835DBD-8FE0-064D-AF6F-1C3A83BCC811}"/>
              </a:ext>
            </a:extLst>
          </p:cNvPr>
          <p:cNvSpPr txBox="1"/>
          <p:nvPr/>
        </p:nvSpPr>
        <p:spPr>
          <a:xfrm>
            <a:off x="846827" y="549795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52C1C38E-FAB5-2B4C-B521-B63E9E1932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3952" y="4512211"/>
            <a:ext cx="3466227" cy="2340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385364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73550-AA30-5B40-A1FE-6B6B49228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/>
            </a:b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E923318-FA62-6740-8FF9-10B0033DA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2BAABBF-CE1E-8A4C-92D8-393D0291D80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FD8418F-45BD-6749-ACFA-38738C9EF959}"/>
              </a:ext>
            </a:extLst>
          </p:cNvPr>
          <p:cNvSpPr txBox="1">
            <a:spLocks/>
          </p:cNvSpPr>
          <p:nvPr/>
        </p:nvSpPr>
        <p:spPr>
          <a:xfrm>
            <a:off x="455725" y="315170"/>
            <a:ext cx="8674627" cy="737136"/>
          </a:xfrm>
          <a:prstGeom prst="rect">
            <a:avLst/>
          </a:prstGeom>
        </p:spPr>
        <p:txBody>
          <a:bodyPr/>
          <a:lstStyle>
            <a:lvl1pPr algn="ctr" defTabSz="457182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chemeClr val="tx1"/>
                </a:solidFill>
                <a:latin typeface="Karla"/>
                <a:ea typeface="+mj-ea"/>
                <a:cs typeface="Karla"/>
              </a:defRPr>
            </a:lvl1pPr>
          </a:lstStyle>
          <a:p>
            <a:pPr lvl="0" algn="l"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Karla"/>
                <a:ea typeface="+mj-ea"/>
              </a:rPr>
              <a:t>Exercise: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Adam Optimizer </a:t>
            </a:r>
          </a:p>
          <a:p>
            <a:pPr lvl="0" algn="l"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rla"/>
              <a:ea typeface="+mj-ea"/>
            </a:endParaRPr>
          </a:p>
          <a:p>
            <a:pPr lvl="0" algn="l">
              <a:defRPr/>
            </a:pPr>
            <a:r>
              <a:rPr lang="en-I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0"/>
              </a:rPr>
              <a:t>The aim of this exercise is to understand gradient descent with Adam optimizer</a:t>
            </a:r>
          </a:p>
          <a:p>
            <a:pPr algn="l">
              <a:defRPr/>
            </a:pP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Karla" pitchFamily="2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  <a:defRPr/>
            </a:pPr>
            <a:r>
              <a:rPr lang="en-I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0"/>
              </a:rPr>
              <a:t>Write a function to implement gradient descent with Adam</a:t>
            </a:r>
          </a:p>
          <a:p>
            <a:pPr marL="342900" indent="-342900" algn="l">
              <a:buFont typeface="Arial" panose="020B0604020202020204" pitchFamily="34" charset="0"/>
              <a:buChar char="•"/>
              <a:defRPr/>
            </a:pPr>
            <a:endParaRPr lang="en-IN" sz="2400" dirty="0">
              <a:solidFill>
                <a:schemeClr val="tx1">
                  <a:lumMod val="75000"/>
                  <a:lumOff val="25000"/>
                </a:schemeClr>
              </a:solidFill>
              <a:latin typeface="Karla" pitchFamily="2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  <a:defRPr/>
            </a:pPr>
            <a:r>
              <a:rPr lang="en-I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0"/>
              </a:rPr>
              <a:t>Make sure to account for bias correction for 1</a:t>
            </a:r>
            <a:r>
              <a:rPr lang="en-IN" sz="2400" baseline="300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0"/>
              </a:rPr>
              <a:t>st</a:t>
            </a:r>
            <a:r>
              <a:rPr lang="en-I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0"/>
              </a:rPr>
              <a:t> and 2</a:t>
            </a:r>
            <a:r>
              <a:rPr lang="en-IN" sz="2400" baseline="300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0"/>
              </a:rPr>
              <a:t>nd</a:t>
            </a:r>
            <a:r>
              <a:rPr lang="en-I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0"/>
              </a:rPr>
              <a:t> moment gradient</a:t>
            </a:r>
          </a:p>
          <a:p>
            <a:pPr marL="342900" indent="-342900" algn="l">
              <a:buFont typeface="Arial" panose="020B0604020202020204" pitchFamily="34" charset="0"/>
              <a:buChar char="•"/>
              <a:defRPr/>
            </a:pP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Karla" pitchFamily="2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0"/>
              </a:rPr>
              <a:t>Use the helper function to visualize how the descent works and compare the speed of convergence with vanilla gradient descent</a:t>
            </a:r>
          </a:p>
          <a:p>
            <a:pPr lvl="0" algn="l"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rla"/>
              <a:ea typeface="+mj-ea"/>
            </a:endParaRPr>
          </a:p>
          <a:p>
            <a:pPr lvl="0" algn="l"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rla"/>
              <a:ea typeface="+mj-ea"/>
            </a:endParaRPr>
          </a:p>
          <a:p>
            <a:pPr marL="0" marR="0" lvl="0" indent="0" algn="l" defTabSz="45718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rla"/>
                <a:ea typeface="+mj-ea"/>
              </a:rPr>
            </a:br>
            <a:b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rla"/>
                <a:ea typeface="+mj-ea"/>
              </a:rPr>
            </a:br>
            <a:b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rla"/>
                <a:ea typeface="+mj-ea"/>
              </a:rPr>
            </a:br>
            <a:b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rla"/>
                <a:ea typeface="+mj-ea"/>
              </a:rPr>
            </a:b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rla"/>
              <a:ea typeface="+mj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835DBD-8FE0-064D-AF6F-1C3A83BCC811}"/>
              </a:ext>
            </a:extLst>
          </p:cNvPr>
          <p:cNvSpPr txBox="1"/>
          <p:nvPr/>
        </p:nvSpPr>
        <p:spPr>
          <a:xfrm>
            <a:off x="846827" y="549795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7271CB61-C423-5540-918E-6CE0AFC9D1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2171" y="4624754"/>
            <a:ext cx="3103973" cy="2096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71806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1084F-B4CA-FD46-B442-3D33798BA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in Optimization</a:t>
            </a:r>
            <a:b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FD79B0-88B2-504F-B658-B0EA58A7A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6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2AB8444-73FF-FD43-AB9B-8345BCF977D7}"/>
              </a:ext>
            </a:extLst>
          </p:cNvPr>
          <p:cNvSpPr/>
          <p:nvPr/>
        </p:nvSpPr>
        <p:spPr>
          <a:xfrm>
            <a:off x="668714" y="1109574"/>
            <a:ext cx="267573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Karla" pitchFamily="2" charset="0"/>
              </a:rPr>
              <a:t>Exploding Gradients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47240B0-8321-5A4A-8043-7AE57227DDD8}"/>
              </a:ext>
            </a:extLst>
          </p:cNvPr>
          <p:cNvSpPr/>
          <p:nvPr/>
        </p:nvSpPr>
        <p:spPr>
          <a:xfrm>
            <a:off x="6564415" y="1109574"/>
            <a:ext cx="238879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Karla" pitchFamily="2" charset="0"/>
              </a:rPr>
              <a:t>Poor Conditioning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7149A86-78D3-2048-8ADB-183DCED8B03B}"/>
                  </a:ext>
                </a:extLst>
              </p:cNvPr>
              <p:cNvSpPr txBox="1"/>
              <p:nvPr/>
            </p:nvSpPr>
            <p:spPr>
              <a:xfrm>
                <a:off x="1182519" y="5669697"/>
                <a:ext cx="3747564" cy="8111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  <a:ea typeface="Karla" charset="0"/>
                          <a:cs typeface="Karla" charset="0"/>
                        </a:rPr>
                        <m:t>if</m:t>
                      </m:r>
                      <m:r>
                        <a:rPr lang="en-US" b="0" i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  <a:ea typeface="Karla" charset="0"/>
                          <a:cs typeface="Karla" charset="0"/>
                        </a:rPr>
                        <m:t> </m:t>
                      </m:r>
                      <m:d>
                        <m:dPr>
                          <m:begChr m:val="‖"/>
                          <m:endChr m:val="‖"/>
                          <m:ctrlPr>
                            <a:rPr lang="en-US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num>
                            <m:den>
                              <m:r>
                                <a:rPr lang="en-US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den>
                          </m:f>
                        </m:e>
                      </m:d>
                      <m:r>
                        <a:rPr lang="en-US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&gt;</m:t>
                      </m:r>
                      <m:r>
                        <a:rPr lang="en-US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𝑢</m:t>
                      </m:r>
                      <m:r>
                        <a:rPr lang="en-US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:      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  <m:r>
                        <a:rPr lang="en-US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sign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num>
                            <m:den>
                              <m:r>
                                <a:rPr lang="en-US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den>
                          </m:f>
                        </m:e>
                      </m:d>
                      <m:r>
                        <a:rPr lang="en-US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en-US" b="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Cambria Math" charset="0"/>
                  <a:cs typeface="Cambria Math" charset="0"/>
                </a:endParaRPr>
              </a:p>
              <a:p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7149A86-78D3-2048-8ADB-183DCED8B0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2519" y="5669697"/>
                <a:ext cx="3747564" cy="811184"/>
              </a:xfrm>
              <a:prstGeom prst="rect">
                <a:avLst/>
              </a:prstGeom>
              <a:blipFill>
                <a:blip r:embed="rId2"/>
                <a:stretch>
                  <a:fillRect t="-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D4EB5E53-3867-E449-A01F-8D7014D41D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714" y="1707249"/>
            <a:ext cx="4460133" cy="2926962"/>
          </a:xfrm>
          <a:custGeom>
            <a:avLst/>
            <a:gdLst>
              <a:gd name="connsiteX0" fmla="*/ 0 w 4460133"/>
              <a:gd name="connsiteY0" fmla="*/ 0 h 2926962"/>
              <a:gd name="connsiteX1" fmla="*/ 503358 w 4460133"/>
              <a:gd name="connsiteY1" fmla="*/ 0 h 2926962"/>
              <a:gd name="connsiteX2" fmla="*/ 1229722 w 4460133"/>
              <a:gd name="connsiteY2" fmla="*/ 0 h 2926962"/>
              <a:gd name="connsiteX3" fmla="*/ 1911486 w 4460133"/>
              <a:gd name="connsiteY3" fmla="*/ 0 h 2926962"/>
              <a:gd name="connsiteX4" fmla="*/ 2414843 w 4460133"/>
              <a:gd name="connsiteY4" fmla="*/ 0 h 2926962"/>
              <a:gd name="connsiteX5" fmla="*/ 3007404 w 4460133"/>
              <a:gd name="connsiteY5" fmla="*/ 0 h 2926962"/>
              <a:gd name="connsiteX6" fmla="*/ 3733768 w 4460133"/>
              <a:gd name="connsiteY6" fmla="*/ 0 h 2926962"/>
              <a:gd name="connsiteX7" fmla="*/ 4460133 w 4460133"/>
              <a:gd name="connsiteY7" fmla="*/ 0 h 2926962"/>
              <a:gd name="connsiteX8" fmla="*/ 4460133 w 4460133"/>
              <a:gd name="connsiteY8" fmla="*/ 614662 h 2926962"/>
              <a:gd name="connsiteX9" fmla="*/ 4460133 w 4460133"/>
              <a:gd name="connsiteY9" fmla="*/ 1112246 h 2926962"/>
              <a:gd name="connsiteX10" fmla="*/ 4460133 w 4460133"/>
              <a:gd name="connsiteY10" fmla="*/ 1639099 h 2926962"/>
              <a:gd name="connsiteX11" fmla="*/ 4460133 w 4460133"/>
              <a:gd name="connsiteY11" fmla="*/ 2253761 h 2926962"/>
              <a:gd name="connsiteX12" fmla="*/ 4460133 w 4460133"/>
              <a:gd name="connsiteY12" fmla="*/ 2926962 h 2926962"/>
              <a:gd name="connsiteX13" fmla="*/ 3956775 w 4460133"/>
              <a:gd name="connsiteY13" fmla="*/ 2926962 h 2926962"/>
              <a:gd name="connsiteX14" fmla="*/ 3453417 w 4460133"/>
              <a:gd name="connsiteY14" fmla="*/ 2926962 h 2926962"/>
              <a:gd name="connsiteX15" fmla="*/ 2771654 w 4460133"/>
              <a:gd name="connsiteY15" fmla="*/ 2926962 h 2926962"/>
              <a:gd name="connsiteX16" fmla="*/ 2268296 w 4460133"/>
              <a:gd name="connsiteY16" fmla="*/ 2926962 h 2926962"/>
              <a:gd name="connsiteX17" fmla="*/ 1631134 w 4460133"/>
              <a:gd name="connsiteY17" fmla="*/ 2926962 h 2926962"/>
              <a:gd name="connsiteX18" fmla="*/ 1083175 w 4460133"/>
              <a:gd name="connsiteY18" fmla="*/ 2926962 h 2926962"/>
              <a:gd name="connsiteX19" fmla="*/ 0 w 4460133"/>
              <a:gd name="connsiteY19" fmla="*/ 2926962 h 2926962"/>
              <a:gd name="connsiteX20" fmla="*/ 0 w 4460133"/>
              <a:gd name="connsiteY20" fmla="*/ 2341570 h 2926962"/>
              <a:gd name="connsiteX21" fmla="*/ 0 w 4460133"/>
              <a:gd name="connsiteY21" fmla="*/ 1697638 h 2926962"/>
              <a:gd name="connsiteX22" fmla="*/ 0 w 4460133"/>
              <a:gd name="connsiteY22" fmla="*/ 1141515 h 2926962"/>
              <a:gd name="connsiteX23" fmla="*/ 0 w 4460133"/>
              <a:gd name="connsiteY23" fmla="*/ 585392 h 2926962"/>
              <a:gd name="connsiteX24" fmla="*/ 0 w 4460133"/>
              <a:gd name="connsiteY24" fmla="*/ 0 h 2926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4460133" h="2926962" fill="none" extrusionOk="0">
                <a:moveTo>
                  <a:pt x="0" y="0"/>
                </a:moveTo>
                <a:cubicBezTo>
                  <a:pt x="249132" y="22297"/>
                  <a:pt x="336538" y="-15095"/>
                  <a:pt x="503358" y="0"/>
                </a:cubicBezTo>
                <a:cubicBezTo>
                  <a:pt x="670178" y="15095"/>
                  <a:pt x="909484" y="-27114"/>
                  <a:pt x="1229722" y="0"/>
                </a:cubicBezTo>
                <a:cubicBezTo>
                  <a:pt x="1549960" y="27114"/>
                  <a:pt x="1701956" y="-10855"/>
                  <a:pt x="1911486" y="0"/>
                </a:cubicBezTo>
                <a:cubicBezTo>
                  <a:pt x="2121016" y="10855"/>
                  <a:pt x="2202650" y="1948"/>
                  <a:pt x="2414843" y="0"/>
                </a:cubicBezTo>
                <a:cubicBezTo>
                  <a:pt x="2627036" y="-1948"/>
                  <a:pt x="2880853" y="-1270"/>
                  <a:pt x="3007404" y="0"/>
                </a:cubicBezTo>
                <a:cubicBezTo>
                  <a:pt x="3133955" y="1270"/>
                  <a:pt x="3437439" y="33813"/>
                  <a:pt x="3733768" y="0"/>
                </a:cubicBezTo>
                <a:cubicBezTo>
                  <a:pt x="4030097" y="-33813"/>
                  <a:pt x="4181904" y="16505"/>
                  <a:pt x="4460133" y="0"/>
                </a:cubicBezTo>
                <a:cubicBezTo>
                  <a:pt x="4478911" y="183809"/>
                  <a:pt x="4452518" y="373355"/>
                  <a:pt x="4460133" y="614662"/>
                </a:cubicBezTo>
                <a:cubicBezTo>
                  <a:pt x="4467748" y="855969"/>
                  <a:pt x="4468022" y="888364"/>
                  <a:pt x="4460133" y="1112246"/>
                </a:cubicBezTo>
                <a:cubicBezTo>
                  <a:pt x="4452244" y="1336128"/>
                  <a:pt x="4456849" y="1436389"/>
                  <a:pt x="4460133" y="1639099"/>
                </a:cubicBezTo>
                <a:cubicBezTo>
                  <a:pt x="4463417" y="1841809"/>
                  <a:pt x="4469516" y="2073324"/>
                  <a:pt x="4460133" y="2253761"/>
                </a:cubicBezTo>
                <a:cubicBezTo>
                  <a:pt x="4450750" y="2434198"/>
                  <a:pt x="4473246" y="2657858"/>
                  <a:pt x="4460133" y="2926962"/>
                </a:cubicBezTo>
                <a:cubicBezTo>
                  <a:pt x="4221284" y="2948980"/>
                  <a:pt x="4184757" y="2935998"/>
                  <a:pt x="3956775" y="2926962"/>
                </a:cubicBezTo>
                <a:cubicBezTo>
                  <a:pt x="3728793" y="2917926"/>
                  <a:pt x="3607092" y="2902557"/>
                  <a:pt x="3453417" y="2926962"/>
                </a:cubicBezTo>
                <a:cubicBezTo>
                  <a:pt x="3299742" y="2951367"/>
                  <a:pt x="3031516" y="2940199"/>
                  <a:pt x="2771654" y="2926962"/>
                </a:cubicBezTo>
                <a:cubicBezTo>
                  <a:pt x="2511792" y="2913725"/>
                  <a:pt x="2494882" y="2936141"/>
                  <a:pt x="2268296" y="2926962"/>
                </a:cubicBezTo>
                <a:cubicBezTo>
                  <a:pt x="2041710" y="2917783"/>
                  <a:pt x="1762955" y="2946279"/>
                  <a:pt x="1631134" y="2926962"/>
                </a:cubicBezTo>
                <a:cubicBezTo>
                  <a:pt x="1499313" y="2907645"/>
                  <a:pt x="1260673" y="2905270"/>
                  <a:pt x="1083175" y="2926962"/>
                </a:cubicBezTo>
                <a:cubicBezTo>
                  <a:pt x="905677" y="2948654"/>
                  <a:pt x="441166" y="2957255"/>
                  <a:pt x="0" y="2926962"/>
                </a:cubicBezTo>
                <a:cubicBezTo>
                  <a:pt x="27601" y="2769624"/>
                  <a:pt x="-19538" y="2487486"/>
                  <a:pt x="0" y="2341570"/>
                </a:cubicBezTo>
                <a:cubicBezTo>
                  <a:pt x="19538" y="2195654"/>
                  <a:pt x="15062" y="1879826"/>
                  <a:pt x="0" y="1697638"/>
                </a:cubicBezTo>
                <a:cubicBezTo>
                  <a:pt x="-15062" y="1515450"/>
                  <a:pt x="-26222" y="1372501"/>
                  <a:pt x="0" y="1141515"/>
                </a:cubicBezTo>
                <a:cubicBezTo>
                  <a:pt x="26222" y="910529"/>
                  <a:pt x="23978" y="751757"/>
                  <a:pt x="0" y="585392"/>
                </a:cubicBezTo>
                <a:cubicBezTo>
                  <a:pt x="-23978" y="419027"/>
                  <a:pt x="23081" y="157097"/>
                  <a:pt x="0" y="0"/>
                </a:cubicBezTo>
                <a:close/>
              </a:path>
              <a:path w="4460133" h="2926962" stroke="0" extrusionOk="0">
                <a:moveTo>
                  <a:pt x="0" y="0"/>
                </a:moveTo>
                <a:cubicBezTo>
                  <a:pt x="282210" y="-14929"/>
                  <a:pt x="408355" y="23098"/>
                  <a:pt x="592561" y="0"/>
                </a:cubicBezTo>
                <a:cubicBezTo>
                  <a:pt x="776767" y="-23098"/>
                  <a:pt x="940095" y="8913"/>
                  <a:pt x="1095918" y="0"/>
                </a:cubicBezTo>
                <a:cubicBezTo>
                  <a:pt x="1251741" y="-8913"/>
                  <a:pt x="1571149" y="-33271"/>
                  <a:pt x="1822283" y="0"/>
                </a:cubicBezTo>
                <a:cubicBezTo>
                  <a:pt x="2073418" y="33271"/>
                  <a:pt x="2139120" y="-5895"/>
                  <a:pt x="2414843" y="0"/>
                </a:cubicBezTo>
                <a:cubicBezTo>
                  <a:pt x="2690566" y="5895"/>
                  <a:pt x="2804015" y="17549"/>
                  <a:pt x="3007404" y="0"/>
                </a:cubicBezTo>
                <a:cubicBezTo>
                  <a:pt x="3210793" y="-17549"/>
                  <a:pt x="3501005" y="-18593"/>
                  <a:pt x="3733768" y="0"/>
                </a:cubicBezTo>
                <a:cubicBezTo>
                  <a:pt x="3966531" y="18593"/>
                  <a:pt x="4118035" y="-8815"/>
                  <a:pt x="4460133" y="0"/>
                </a:cubicBezTo>
                <a:cubicBezTo>
                  <a:pt x="4433368" y="158592"/>
                  <a:pt x="4435467" y="453020"/>
                  <a:pt x="4460133" y="643932"/>
                </a:cubicBezTo>
                <a:cubicBezTo>
                  <a:pt x="4484799" y="834844"/>
                  <a:pt x="4479379" y="937439"/>
                  <a:pt x="4460133" y="1170785"/>
                </a:cubicBezTo>
                <a:cubicBezTo>
                  <a:pt x="4440887" y="1404131"/>
                  <a:pt x="4474362" y="1508513"/>
                  <a:pt x="4460133" y="1697638"/>
                </a:cubicBezTo>
                <a:cubicBezTo>
                  <a:pt x="4445904" y="1886763"/>
                  <a:pt x="4466444" y="2110381"/>
                  <a:pt x="4460133" y="2283030"/>
                </a:cubicBezTo>
                <a:cubicBezTo>
                  <a:pt x="4453822" y="2455679"/>
                  <a:pt x="4491693" y="2796647"/>
                  <a:pt x="4460133" y="2926962"/>
                </a:cubicBezTo>
                <a:cubicBezTo>
                  <a:pt x="4342147" y="2951823"/>
                  <a:pt x="4133447" y="2932741"/>
                  <a:pt x="3956775" y="2926962"/>
                </a:cubicBezTo>
                <a:cubicBezTo>
                  <a:pt x="3780103" y="2921183"/>
                  <a:pt x="3575944" y="2962904"/>
                  <a:pt x="3230411" y="2926962"/>
                </a:cubicBezTo>
                <a:cubicBezTo>
                  <a:pt x="2884878" y="2891020"/>
                  <a:pt x="2839629" y="2922405"/>
                  <a:pt x="2682451" y="2926962"/>
                </a:cubicBezTo>
                <a:cubicBezTo>
                  <a:pt x="2525273" y="2931519"/>
                  <a:pt x="2219443" y="2932926"/>
                  <a:pt x="2045290" y="2926962"/>
                </a:cubicBezTo>
                <a:cubicBezTo>
                  <a:pt x="1871137" y="2920998"/>
                  <a:pt x="1503470" y="2898284"/>
                  <a:pt x="1318925" y="2926962"/>
                </a:cubicBezTo>
                <a:cubicBezTo>
                  <a:pt x="1134381" y="2955640"/>
                  <a:pt x="934403" y="2956621"/>
                  <a:pt x="681763" y="2926962"/>
                </a:cubicBezTo>
                <a:cubicBezTo>
                  <a:pt x="429123" y="2897303"/>
                  <a:pt x="279307" y="2957325"/>
                  <a:pt x="0" y="2926962"/>
                </a:cubicBezTo>
                <a:cubicBezTo>
                  <a:pt x="21338" y="2683878"/>
                  <a:pt x="-1663" y="2569197"/>
                  <a:pt x="0" y="2400109"/>
                </a:cubicBezTo>
                <a:cubicBezTo>
                  <a:pt x="1663" y="2231021"/>
                  <a:pt x="-22637" y="2078808"/>
                  <a:pt x="0" y="1843986"/>
                </a:cubicBezTo>
                <a:cubicBezTo>
                  <a:pt x="22637" y="1609164"/>
                  <a:pt x="-8962" y="1510048"/>
                  <a:pt x="0" y="1200054"/>
                </a:cubicBezTo>
                <a:cubicBezTo>
                  <a:pt x="8962" y="890060"/>
                  <a:pt x="6285" y="810630"/>
                  <a:pt x="0" y="614662"/>
                </a:cubicBezTo>
                <a:cubicBezTo>
                  <a:pt x="-6285" y="418694"/>
                  <a:pt x="-14654" y="288640"/>
                  <a:pt x="0" y="0"/>
                </a:cubicBezTo>
                <a:close/>
              </a:path>
            </a:pathLst>
          </a:custGeom>
          <a:ln w="63500">
            <a:solidFill>
              <a:schemeClr val="accent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C4718F5-0762-654E-8FBB-A325ADBCBC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4415" y="1707249"/>
            <a:ext cx="4483920" cy="2926962"/>
          </a:xfrm>
          <a:custGeom>
            <a:avLst/>
            <a:gdLst>
              <a:gd name="connsiteX0" fmla="*/ 0 w 4483920"/>
              <a:gd name="connsiteY0" fmla="*/ 0 h 2926962"/>
              <a:gd name="connsiteX1" fmla="*/ 506042 w 4483920"/>
              <a:gd name="connsiteY1" fmla="*/ 0 h 2926962"/>
              <a:gd name="connsiteX2" fmla="*/ 1236281 w 4483920"/>
              <a:gd name="connsiteY2" fmla="*/ 0 h 2926962"/>
              <a:gd name="connsiteX3" fmla="*/ 1921680 w 4483920"/>
              <a:gd name="connsiteY3" fmla="*/ 0 h 2926962"/>
              <a:gd name="connsiteX4" fmla="*/ 2427722 w 4483920"/>
              <a:gd name="connsiteY4" fmla="*/ 0 h 2926962"/>
              <a:gd name="connsiteX5" fmla="*/ 3023443 w 4483920"/>
              <a:gd name="connsiteY5" fmla="*/ 0 h 2926962"/>
              <a:gd name="connsiteX6" fmla="*/ 3753682 w 4483920"/>
              <a:gd name="connsiteY6" fmla="*/ 0 h 2926962"/>
              <a:gd name="connsiteX7" fmla="*/ 4483920 w 4483920"/>
              <a:gd name="connsiteY7" fmla="*/ 0 h 2926962"/>
              <a:gd name="connsiteX8" fmla="*/ 4483920 w 4483920"/>
              <a:gd name="connsiteY8" fmla="*/ 614662 h 2926962"/>
              <a:gd name="connsiteX9" fmla="*/ 4483920 w 4483920"/>
              <a:gd name="connsiteY9" fmla="*/ 1112246 h 2926962"/>
              <a:gd name="connsiteX10" fmla="*/ 4483920 w 4483920"/>
              <a:gd name="connsiteY10" fmla="*/ 1639099 h 2926962"/>
              <a:gd name="connsiteX11" fmla="*/ 4483920 w 4483920"/>
              <a:gd name="connsiteY11" fmla="*/ 2253761 h 2926962"/>
              <a:gd name="connsiteX12" fmla="*/ 4483920 w 4483920"/>
              <a:gd name="connsiteY12" fmla="*/ 2926962 h 2926962"/>
              <a:gd name="connsiteX13" fmla="*/ 3977878 w 4483920"/>
              <a:gd name="connsiteY13" fmla="*/ 2926962 h 2926962"/>
              <a:gd name="connsiteX14" fmla="*/ 3471835 w 4483920"/>
              <a:gd name="connsiteY14" fmla="*/ 2926962 h 2926962"/>
              <a:gd name="connsiteX15" fmla="*/ 2786436 w 4483920"/>
              <a:gd name="connsiteY15" fmla="*/ 2926962 h 2926962"/>
              <a:gd name="connsiteX16" fmla="*/ 2280394 w 4483920"/>
              <a:gd name="connsiteY16" fmla="*/ 2926962 h 2926962"/>
              <a:gd name="connsiteX17" fmla="*/ 1639834 w 4483920"/>
              <a:gd name="connsiteY17" fmla="*/ 2926962 h 2926962"/>
              <a:gd name="connsiteX18" fmla="*/ 1088952 w 4483920"/>
              <a:gd name="connsiteY18" fmla="*/ 2926962 h 2926962"/>
              <a:gd name="connsiteX19" fmla="*/ 0 w 4483920"/>
              <a:gd name="connsiteY19" fmla="*/ 2926962 h 2926962"/>
              <a:gd name="connsiteX20" fmla="*/ 0 w 4483920"/>
              <a:gd name="connsiteY20" fmla="*/ 2341570 h 2926962"/>
              <a:gd name="connsiteX21" fmla="*/ 0 w 4483920"/>
              <a:gd name="connsiteY21" fmla="*/ 1697638 h 2926962"/>
              <a:gd name="connsiteX22" fmla="*/ 0 w 4483920"/>
              <a:gd name="connsiteY22" fmla="*/ 1141515 h 2926962"/>
              <a:gd name="connsiteX23" fmla="*/ 0 w 4483920"/>
              <a:gd name="connsiteY23" fmla="*/ 585392 h 2926962"/>
              <a:gd name="connsiteX24" fmla="*/ 0 w 4483920"/>
              <a:gd name="connsiteY24" fmla="*/ 0 h 2926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4483920" h="2926962" fill="none" extrusionOk="0">
                <a:moveTo>
                  <a:pt x="0" y="0"/>
                </a:moveTo>
                <a:cubicBezTo>
                  <a:pt x="215604" y="-12868"/>
                  <a:pt x="283756" y="-10819"/>
                  <a:pt x="506042" y="0"/>
                </a:cubicBezTo>
                <a:cubicBezTo>
                  <a:pt x="728328" y="10819"/>
                  <a:pt x="1040162" y="-3854"/>
                  <a:pt x="1236281" y="0"/>
                </a:cubicBezTo>
                <a:cubicBezTo>
                  <a:pt x="1432400" y="3854"/>
                  <a:pt x="1646124" y="10285"/>
                  <a:pt x="1921680" y="0"/>
                </a:cubicBezTo>
                <a:cubicBezTo>
                  <a:pt x="2197236" y="-10285"/>
                  <a:pt x="2235425" y="-19401"/>
                  <a:pt x="2427722" y="0"/>
                </a:cubicBezTo>
                <a:cubicBezTo>
                  <a:pt x="2620019" y="19401"/>
                  <a:pt x="2892039" y="-23660"/>
                  <a:pt x="3023443" y="0"/>
                </a:cubicBezTo>
                <a:cubicBezTo>
                  <a:pt x="3154847" y="23660"/>
                  <a:pt x="3560015" y="-21109"/>
                  <a:pt x="3753682" y="0"/>
                </a:cubicBezTo>
                <a:cubicBezTo>
                  <a:pt x="3947349" y="21109"/>
                  <a:pt x="4180953" y="-21146"/>
                  <a:pt x="4483920" y="0"/>
                </a:cubicBezTo>
                <a:cubicBezTo>
                  <a:pt x="4502698" y="183809"/>
                  <a:pt x="4476305" y="373355"/>
                  <a:pt x="4483920" y="614662"/>
                </a:cubicBezTo>
                <a:cubicBezTo>
                  <a:pt x="4491535" y="855969"/>
                  <a:pt x="4491809" y="888364"/>
                  <a:pt x="4483920" y="1112246"/>
                </a:cubicBezTo>
                <a:cubicBezTo>
                  <a:pt x="4476031" y="1336128"/>
                  <a:pt x="4480636" y="1436389"/>
                  <a:pt x="4483920" y="1639099"/>
                </a:cubicBezTo>
                <a:cubicBezTo>
                  <a:pt x="4487204" y="1841809"/>
                  <a:pt x="4493303" y="2073324"/>
                  <a:pt x="4483920" y="2253761"/>
                </a:cubicBezTo>
                <a:cubicBezTo>
                  <a:pt x="4474537" y="2434198"/>
                  <a:pt x="4497033" y="2657858"/>
                  <a:pt x="4483920" y="2926962"/>
                </a:cubicBezTo>
                <a:cubicBezTo>
                  <a:pt x="4232161" y="2937492"/>
                  <a:pt x="4130071" y="2939945"/>
                  <a:pt x="3977878" y="2926962"/>
                </a:cubicBezTo>
                <a:cubicBezTo>
                  <a:pt x="3825685" y="2913979"/>
                  <a:pt x="3640520" y="2922873"/>
                  <a:pt x="3471835" y="2926962"/>
                </a:cubicBezTo>
                <a:cubicBezTo>
                  <a:pt x="3303150" y="2931051"/>
                  <a:pt x="2975966" y="2952364"/>
                  <a:pt x="2786436" y="2926962"/>
                </a:cubicBezTo>
                <a:cubicBezTo>
                  <a:pt x="2596906" y="2901560"/>
                  <a:pt x="2531824" y="2925764"/>
                  <a:pt x="2280394" y="2926962"/>
                </a:cubicBezTo>
                <a:cubicBezTo>
                  <a:pt x="2028964" y="2928160"/>
                  <a:pt x="1795711" y="2927311"/>
                  <a:pt x="1639834" y="2926962"/>
                </a:cubicBezTo>
                <a:cubicBezTo>
                  <a:pt x="1483957" y="2926613"/>
                  <a:pt x="1293187" y="2907380"/>
                  <a:pt x="1088952" y="2926962"/>
                </a:cubicBezTo>
                <a:cubicBezTo>
                  <a:pt x="884717" y="2946544"/>
                  <a:pt x="451036" y="2913091"/>
                  <a:pt x="0" y="2926962"/>
                </a:cubicBezTo>
                <a:cubicBezTo>
                  <a:pt x="27601" y="2769624"/>
                  <a:pt x="-19538" y="2487486"/>
                  <a:pt x="0" y="2341570"/>
                </a:cubicBezTo>
                <a:cubicBezTo>
                  <a:pt x="19538" y="2195654"/>
                  <a:pt x="15062" y="1879826"/>
                  <a:pt x="0" y="1697638"/>
                </a:cubicBezTo>
                <a:cubicBezTo>
                  <a:pt x="-15062" y="1515450"/>
                  <a:pt x="-26222" y="1372501"/>
                  <a:pt x="0" y="1141515"/>
                </a:cubicBezTo>
                <a:cubicBezTo>
                  <a:pt x="26222" y="910529"/>
                  <a:pt x="23978" y="751757"/>
                  <a:pt x="0" y="585392"/>
                </a:cubicBezTo>
                <a:cubicBezTo>
                  <a:pt x="-23978" y="419027"/>
                  <a:pt x="23081" y="157097"/>
                  <a:pt x="0" y="0"/>
                </a:cubicBezTo>
                <a:close/>
              </a:path>
              <a:path w="4483920" h="2926962" stroke="0" extrusionOk="0">
                <a:moveTo>
                  <a:pt x="0" y="0"/>
                </a:moveTo>
                <a:cubicBezTo>
                  <a:pt x="242318" y="21591"/>
                  <a:pt x="358721" y="-20480"/>
                  <a:pt x="595721" y="0"/>
                </a:cubicBezTo>
                <a:cubicBezTo>
                  <a:pt x="832721" y="20480"/>
                  <a:pt x="874343" y="-7647"/>
                  <a:pt x="1101763" y="0"/>
                </a:cubicBezTo>
                <a:cubicBezTo>
                  <a:pt x="1329183" y="7647"/>
                  <a:pt x="1521328" y="-30226"/>
                  <a:pt x="1832002" y="0"/>
                </a:cubicBezTo>
                <a:cubicBezTo>
                  <a:pt x="2142676" y="30226"/>
                  <a:pt x="2179202" y="-3361"/>
                  <a:pt x="2427722" y="0"/>
                </a:cubicBezTo>
                <a:cubicBezTo>
                  <a:pt x="2676242" y="3361"/>
                  <a:pt x="2733733" y="3194"/>
                  <a:pt x="3023443" y="0"/>
                </a:cubicBezTo>
                <a:cubicBezTo>
                  <a:pt x="3313153" y="-3194"/>
                  <a:pt x="3602008" y="-9472"/>
                  <a:pt x="3753682" y="0"/>
                </a:cubicBezTo>
                <a:cubicBezTo>
                  <a:pt x="3905356" y="9472"/>
                  <a:pt x="4209972" y="1637"/>
                  <a:pt x="4483920" y="0"/>
                </a:cubicBezTo>
                <a:cubicBezTo>
                  <a:pt x="4457155" y="158592"/>
                  <a:pt x="4459254" y="453020"/>
                  <a:pt x="4483920" y="643932"/>
                </a:cubicBezTo>
                <a:cubicBezTo>
                  <a:pt x="4508586" y="834844"/>
                  <a:pt x="4503166" y="937439"/>
                  <a:pt x="4483920" y="1170785"/>
                </a:cubicBezTo>
                <a:cubicBezTo>
                  <a:pt x="4464674" y="1404131"/>
                  <a:pt x="4498149" y="1508513"/>
                  <a:pt x="4483920" y="1697638"/>
                </a:cubicBezTo>
                <a:cubicBezTo>
                  <a:pt x="4469691" y="1886763"/>
                  <a:pt x="4490231" y="2110381"/>
                  <a:pt x="4483920" y="2283030"/>
                </a:cubicBezTo>
                <a:cubicBezTo>
                  <a:pt x="4477609" y="2455679"/>
                  <a:pt x="4515480" y="2796647"/>
                  <a:pt x="4483920" y="2926962"/>
                </a:cubicBezTo>
                <a:cubicBezTo>
                  <a:pt x="4333204" y="2906038"/>
                  <a:pt x="4216458" y="2901824"/>
                  <a:pt x="3977878" y="2926962"/>
                </a:cubicBezTo>
                <a:cubicBezTo>
                  <a:pt x="3739298" y="2952100"/>
                  <a:pt x="3427752" y="2916095"/>
                  <a:pt x="3247639" y="2926962"/>
                </a:cubicBezTo>
                <a:cubicBezTo>
                  <a:pt x="3067526" y="2937829"/>
                  <a:pt x="2960490" y="2905277"/>
                  <a:pt x="2696758" y="2926962"/>
                </a:cubicBezTo>
                <a:cubicBezTo>
                  <a:pt x="2433026" y="2948647"/>
                  <a:pt x="2202469" y="2957379"/>
                  <a:pt x="2056198" y="2926962"/>
                </a:cubicBezTo>
                <a:cubicBezTo>
                  <a:pt x="1909927" y="2896545"/>
                  <a:pt x="1658934" y="2942934"/>
                  <a:pt x="1325959" y="2926962"/>
                </a:cubicBezTo>
                <a:cubicBezTo>
                  <a:pt x="992984" y="2910990"/>
                  <a:pt x="950578" y="2949828"/>
                  <a:pt x="685399" y="2926962"/>
                </a:cubicBezTo>
                <a:cubicBezTo>
                  <a:pt x="420220" y="2904096"/>
                  <a:pt x="207894" y="2916376"/>
                  <a:pt x="0" y="2926962"/>
                </a:cubicBezTo>
                <a:cubicBezTo>
                  <a:pt x="21338" y="2683878"/>
                  <a:pt x="-1663" y="2569197"/>
                  <a:pt x="0" y="2400109"/>
                </a:cubicBezTo>
                <a:cubicBezTo>
                  <a:pt x="1663" y="2231021"/>
                  <a:pt x="-22637" y="2078808"/>
                  <a:pt x="0" y="1843986"/>
                </a:cubicBezTo>
                <a:cubicBezTo>
                  <a:pt x="22637" y="1609164"/>
                  <a:pt x="-8962" y="1510048"/>
                  <a:pt x="0" y="1200054"/>
                </a:cubicBezTo>
                <a:cubicBezTo>
                  <a:pt x="8962" y="890060"/>
                  <a:pt x="6285" y="810630"/>
                  <a:pt x="0" y="614662"/>
                </a:cubicBezTo>
                <a:cubicBezTo>
                  <a:pt x="-6285" y="418694"/>
                  <a:pt x="-14654" y="288640"/>
                  <a:pt x="0" y="0"/>
                </a:cubicBezTo>
                <a:close/>
              </a:path>
            </a:pathLst>
          </a:custGeom>
          <a:ln w="63500">
            <a:solidFill>
              <a:schemeClr val="accent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0B3A83CA-B9C7-0E41-A8A6-4EB5443A4667}"/>
              </a:ext>
            </a:extLst>
          </p:cNvPr>
          <p:cNvSpPr/>
          <p:nvPr/>
        </p:nvSpPr>
        <p:spPr>
          <a:xfrm>
            <a:off x="621985" y="4934289"/>
            <a:ext cx="455358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Karla" pitchFamily="2" charset="0"/>
              </a:rPr>
              <a:t>Exploding gradients due to cliffs. Can be mitigated using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  <a:latin typeface="Karla" pitchFamily="2" charset="0"/>
              </a:rPr>
              <a:t>gradient clipping: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239C1779-65E7-A547-BA3A-04676AB95092}"/>
                  </a:ext>
                </a:extLst>
              </p:cNvPr>
              <p:cNvSpPr/>
              <p:nvPr/>
            </p:nvSpPr>
            <p:spPr>
              <a:xfrm>
                <a:off x="621985" y="6296215"/>
                <a:ext cx="340766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where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Cambria Math" charset="0"/>
                    <a:cs typeface="Cambria Math" charset="0"/>
                  </a:rPr>
                  <a:t> is user defined threshold.</a:t>
                </a: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239C1779-65E7-A547-BA3A-04676AB950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985" y="6296215"/>
                <a:ext cx="3407664" cy="369332"/>
              </a:xfrm>
              <a:prstGeom prst="rect">
                <a:avLst/>
              </a:prstGeom>
              <a:blipFill>
                <a:blip r:embed="rId5"/>
                <a:stretch>
                  <a:fillRect l="-1111" t="-6667" r="-37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56860686-AFC4-8B4B-BC57-511EACA17B41}"/>
              </a:ext>
            </a:extLst>
          </p:cNvPr>
          <p:cNvSpPr txBox="1"/>
          <p:nvPr/>
        </p:nvSpPr>
        <p:spPr>
          <a:xfrm>
            <a:off x="6418218" y="4905738"/>
            <a:ext cx="46301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Karla" pitchFamily="2" charset="0"/>
              </a:rPr>
              <a:t>Poorly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  <a:latin typeface="Karla" pitchFamily="2" charset="0"/>
              </a:rPr>
              <a:t>conditioned</a:t>
            </a:r>
            <a:r>
              <a:rPr lang="en-US" dirty="0">
                <a:latin typeface="Karla" pitchFamily="2" charset="0"/>
              </a:rPr>
              <a:t> Hessian matrix.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  <a:latin typeface="Karla" pitchFamily="2" charset="0"/>
              </a:rPr>
              <a:t>High curvature</a:t>
            </a:r>
            <a:r>
              <a:rPr lang="en-US" dirty="0">
                <a:latin typeface="Karla" pitchFamily="2" charset="0"/>
              </a:rPr>
              <a:t>: small steps leads to huge increase. Learning is slow despite strong gradients.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Oscillations slow down progress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0"/>
                <a:ea typeface="Karla" charset="0"/>
                <a:cs typeface="Karla" charset="0"/>
              </a:rPr>
              <a:t>.</a:t>
            </a:r>
            <a:endParaRPr lang="en-US" dirty="0">
              <a:latin typeface="Karl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071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2" grpId="0"/>
      <p:bldP spid="16" grpId="0"/>
      <p:bldP spid="17" grpId="0"/>
      <p:bldP spid="1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1084F-B4CA-FD46-B442-3D33798BA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in Optimization: </a:t>
            </a:r>
            <a:r>
              <a:rPr lang="en-US" b="1" dirty="0">
                <a:solidFill>
                  <a:schemeClr val="tx2">
                    <a:lumMod val="60000"/>
                    <a:lumOff val="40000"/>
                  </a:schemeClr>
                </a:solidFill>
                <a:latin typeface="Karla" pitchFamily="2" charset="0"/>
              </a:rPr>
              <a:t>Vanishing Gradients</a:t>
            </a:r>
            <a:br>
              <a:rPr lang="en-US" b="1" dirty="0">
                <a:solidFill>
                  <a:schemeClr val="tx2">
                    <a:lumMod val="60000"/>
                    <a:lumOff val="40000"/>
                  </a:schemeClr>
                </a:solidFill>
                <a:latin typeface="Karla" pitchFamily="2" charset="0"/>
              </a:rPr>
            </a:br>
            <a:b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FD79B0-88B2-504F-B658-B0EA58A7A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8F777C-92BC-854A-8DFA-2C47C02911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4300" y="983807"/>
            <a:ext cx="7505700" cy="1574800"/>
          </a:xfrm>
          <a:prstGeom prst="rect">
            <a:avLst/>
          </a:prstGeom>
          <a:ln w="50800">
            <a:solidFill>
              <a:schemeClr val="accent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4D4A085-15A6-6F48-9B6B-936F46D950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6182" y="3050805"/>
            <a:ext cx="4098878" cy="2250181"/>
          </a:xfrm>
          <a:prstGeom prst="rect">
            <a:avLst/>
          </a:prstGeom>
          <a:ln w="50800">
            <a:solidFill>
              <a:schemeClr val="tx2">
                <a:lumMod val="60000"/>
                <a:lumOff val="40000"/>
              </a:schemeClr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18EDDA0-B09A-854A-813A-B3395F8544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4734" y="5600387"/>
            <a:ext cx="4170325" cy="663936"/>
          </a:xfrm>
          <a:prstGeom prst="rect">
            <a:avLst/>
          </a:prstGeom>
          <a:noFill/>
          <a:ln w="50800">
            <a:solidFill>
              <a:schemeClr val="tx2">
                <a:lumMod val="60000"/>
                <a:lumOff val="40000"/>
              </a:schemeClr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63A9D6C-CE95-1B42-AEBA-9943C3366C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7106" y="5600385"/>
            <a:ext cx="5040749" cy="663937"/>
          </a:xfrm>
          <a:prstGeom prst="rect">
            <a:avLst/>
          </a:prstGeom>
          <a:ln w="50800">
            <a:solidFill>
              <a:schemeClr val="tx2">
                <a:lumMod val="60000"/>
                <a:lumOff val="40000"/>
              </a:schemeClr>
            </a:solidFill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E76239E-FEA5-0B48-B5B4-A29021ED00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5008" y="3027215"/>
            <a:ext cx="4924947" cy="2250181"/>
          </a:xfrm>
          <a:prstGeom prst="rect">
            <a:avLst/>
          </a:prstGeom>
          <a:solidFill>
            <a:srgbClr val="F9F9F9"/>
          </a:solidFill>
          <a:ln w="50800">
            <a:solidFill>
              <a:schemeClr val="tx2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5644200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0163" y="983807"/>
            <a:ext cx="10327008" cy="2111143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Challenges in Optimization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Momentum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/>
              <a:t>Adaptive Learning Rate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Adam</a:t>
            </a:r>
          </a:p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5032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Momentum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3956" y="1222551"/>
            <a:ext cx="10366679" cy="4767609"/>
          </a:xfrm>
        </p:spPr>
        <p:txBody>
          <a:bodyPr>
            <a:noAutofit/>
          </a:bodyPr>
          <a:lstStyle/>
          <a:p>
            <a:r>
              <a:rPr lang="en-US" sz="2400" dirty="0">
                <a:latin typeface="Karla" charset="0"/>
                <a:ea typeface="Karla" charset="0"/>
                <a:cs typeface="Karla" charset="0"/>
              </a:rPr>
              <a:t>Simple Gradient Descent oscillates because updates do not exploit curvature information</a:t>
            </a:r>
          </a:p>
          <a:p>
            <a:endParaRPr lang="en-US" sz="2400" dirty="0">
              <a:solidFill>
                <a:srgbClr val="0000FF"/>
              </a:solidFill>
            </a:endParaRPr>
          </a:p>
          <a:p>
            <a:endParaRPr lang="en-US" sz="2400" dirty="0">
              <a:solidFill>
                <a:srgbClr val="0000FF"/>
              </a:solidFill>
            </a:endParaRPr>
          </a:p>
          <a:p>
            <a:endParaRPr lang="en-US" sz="2400" dirty="0">
              <a:solidFill>
                <a:srgbClr val="0000FF"/>
              </a:solidFill>
            </a:endParaRPr>
          </a:p>
          <a:p>
            <a:endParaRPr lang="en-US" sz="2400" dirty="0">
              <a:solidFill>
                <a:srgbClr val="0000FF"/>
              </a:solidFill>
            </a:endParaRPr>
          </a:p>
          <a:p>
            <a:endParaRPr lang="en-US" sz="2400" dirty="0">
              <a:solidFill>
                <a:srgbClr val="0000FF"/>
              </a:solidFill>
            </a:endParaRPr>
          </a:p>
          <a:p>
            <a:endParaRPr lang="en-US" sz="2400" dirty="0">
              <a:solidFill>
                <a:srgbClr val="0000FF"/>
              </a:solidFill>
            </a:endParaRPr>
          </a:p>
          <a:p>
            <a:endParaRPr lang="en-US" sz="2400" dirty="0">
              <a:solidFill>
                <a:srgbClr val="0000FF"/>
              </a:solidFill>
            </a:endParaRPr>
          </a:p>
          <a:p>
            <a:endParaRPr lang="en-US" sz="2400" dirty="0">
              <a:solidFill>
                <a:srgbClr val="0000FF"/>
              </a:solidFill>
            </a:endParaRPr>
          </a:p>
          <a:p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9</a:t>
            </a:fld>
            <a:endParaRPr lang="en-US"/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2745762" y="2311414"/>
            <a:ext cx="6953805" cy="2719194"/>
            <a:chOff x="1663090" y="1797052"/>
            <a:chExt cx="5794853" cy="2265995"/>
          </a:xfrm>
        </p:grpSpPr>
        <p:sp>
          <p:nvSpPr>
            <p:cNvPr id="12" name="Oval 11"/>
            <p:cNvSpPr/>
            <p:nvPr/>
          </p:nvSpPr>
          <p:spPr>
            <a:xfrm>
              <a:off x="3685566" y="2635250"/>
              <a:ext cx="1841500" cy="5715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Oval 12"/>
            <p:cNvSpPr>
              <a:spLocks noChangeAspect="1"/>
            </p:cNvSpPr>
            <p:nvPr/>
          </p:nvSpPr>
          <p:spPr>
            <a:xfrm>
              <a:off x="3288690" y="2428877"/>
              <a:ext cx="2600262" cy="101679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2694965" y="2200276"/>
              <a:ext cx="3714650" cy="145256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/>
            <p:cNvSpPr>
              <a:spLocks noChangeAspect="1"/>
            </p:cNvSpPr>
            <p:nvPr/>
          </p:nvSpPr>
          <p:spPr>
            <a:xfrm>
              <a:off x="2134049" y="1978026"/>
              <a:ext cx="4829044" cy="188832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Oval 15"/>
            <p:cNvSpPr>
              <a:spLocks noChangeAspect="1"/>
            </p:cNvSpPr>
            <p:nvPr/>
          </p:nvSpPr>
          <p:spPr>
            <a:xfrm>
              <a:off x="1663090" y="1797052"/>
              <a:ext cx="5794853" cy="226599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19" name="Straight Arrow Connector 18"/>
          <p:cNvCxnSpPr>
            <a:cxnSpLocks/>
          </p:cNvCxnSpPr>
          <p:nvPr/>
        </p:nvCxnSpPr>
        <p:spPr>
          <a:xfrm flipV="1">
            <a:off x="3813830" y="2791058"/>
            <a:ext cx="1034413" cy="1498700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6174204" y="3597944"/>
            <a:ext cx="149404" cy="146304"/>
          </a:xfrm>
          <a:prstGeom prst="ellipse">
            <a:avLst/>
          </a:prstGeom>
          <a:solidFill>
            <a:srgbClr val="FF6600"/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4" name="Straight Arrow Connector 33"/>
          <p:cNvCxnSpPr/>
          <p:nvPr/>
        </p:nvCxnSpPr>
        <p:spPr>
          <a:xfrm>
            <a:off x="4848243" y="2795284"/>
            <a:ext cx="597617" cy="1494473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V="1">
            <a:off x="5445859" y="2795283"/>
            <a:ext cx="298808" cy="1494474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rot="240000">
            <a:off x="5730241" y="2795284"/>
            <a:ext cx="168079" cy="1343599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V="1">
            <a:off x="5870338" y="3069604"/>
            <a:ext cx="154462" cy="1073504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rot="21480000">
            <a:off x="6033582" y="3069604"/>
            <a:ext cx="9894" cy="933449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E4AE2AA-AEF4-8941-9561-37C68927D58E}"/>
                  </a:ext>
                </a:extLst>
              </p:cNvPr>
              <p:cNvSpPr txBox="1"/>
              <p:nvPr/>
            </p:nvSpPr>
            <p:spPr>
              <a:xfrm>
                <a:off x="8712896" y="2250722"/>
                <a:ext cx="733342" cy="338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2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CA" sz="2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CA" sz="2200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CA" sz="2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E4AE2AA-AEF4-8941-9561-37C68927D5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2896" y="2250722"/>
                <a:ext cx="733342" cy="338554"/>
              </a:xfrm>
              <a:prstGeom prst="rect">
                <a:avLst/>
              </a:prstGeom>
              <a:blipFill>
                <a:blip r:embed="rId3"/>
                <a:stretch>
                  <a:fillRect l="-6780" t="-3571" r="-13559" b="-3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03DF6E3-841A-4D46-9371-AEA519E71611}"/>
                  </a:ext>
                </a:extLst>
              </p:cNvPr>
              <p:cNvSpPr txBox="1"/>
              <p:nvPr/>
            </p:nvSpPr>
            <p:spPr>
              <a:xfrm rot="16200000">
                <a:off x="2335449" y="3428667"/>
                <a:ext cx="424732" cy="338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2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CA" sz="2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03DF6E3-841A-4D46-9371-AEA519E716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2335449" y="3428667"/>
                <a:ext cx="424732" cy="338554"/>
              </a:xfrm>
              <a:prstGeom prst="rect">
                <a:avLst/>
              </a:prstGeom>
              <a:blipFill>
                <a:blip r:embed="rId4"/>
                <a:stretch>
                  <a:fillRect t="-5882" r="-14286" b="-1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21F610B-DD41-C94D-9F64-0AE7B2ECBD54}"/>
                  </a:ext>
                </a:extLst>
              </p:cNvPr>
              <p:cNvSpPr txBox="1"/>
              <p:nvPr/>
            </p:nvSpPr>
            <p:spPr>
              <a:xfrm>
                <a:off x="6108779" y="5025611"/>
                <a:ext cx="418191" cy="338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2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CA" sz="2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21F610B-DD41-C94D-9F64-0AE7B2ECBD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8779" y="5025611"/>
                <a:ext cx="418191" cy="338554"/>
              </a:xfrm>
              <a:prstGeom prst="rect">
                <a:avLst/>
              </a:prstGeom>
              <a:blipFill>
                <a:blip r:embed="rId5"/>
                <a:stretch>
                  <a:fillRect l="-14706" r="-5882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94820998"/>
      </p:ext>
    </p:extLst>
  </p:cSld>
  <p:clrMapOvr>
    <a:masterClrMapping/>
  </p:clrMapOvr>
</p:sld>
</file>

<file path=ppt/theme/theme1.xml><?xml version="1.0" encoding="utf-8"?>
<a:theme xmlns:a="http://schemas.openxmlformats.org/drawingml/2006/main" name="1_GEC_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2" id="{EE3F4256-57BA-4E45-A16C-7FF03EA64AD5}" vid="{8FDA9A5F-BD2F-2E4D-B6B1-DDFA3E9D3C63}"/>
    </a:ext>
  </a:extLst>
</a:theme>
</file>

<file path=ppt/theme/theme2.xml><?xml version="1.0" encoding="utf-8"?>
<a:theme xmlns:a="http://schemas.openxmlformats.org/drawingml/2006/main" name="3_GEC_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2" id="{EE3F4256-57BA-4E45-A16C-7FF03EA64AD5}" vid="{8FDA9A5F-BD2F-2E4D-B6B1-DDFA3E9D3C63}"/>
    </a:ext>
  </a:extLst>
</a:theme>
</file>

<file path=ppt/theme/theme3.xml><?xml version="1.0" encoding="utf-8"?>
<a:theme xmlns:a="http://schemas.openxmlformats.org/drawingml/2006/main" name="2_GEC_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2" id="{EE3F4256-57BA-4E45-A16C-7FF03EA64AD5}" vid="{8FDA9A5F-BD2F-2E4D-B6B1-DDFA3E9D3C63}"/>
    </a:ext>
  </a:extLst>
</a:theme>
</file>

<file path=ppt/theme/theme4.xml><?xml version="1.0" encoding="utf-8"?>
<a:theme xmlns:a="http://schemas.openxmlformats.org/drawingml/2006/main" name="4_GEC_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2" id="{EE3F4256-57BA-4E45-A16C-7FF03EA64AD5}" vid="{8FDA9A5F-BD2F-2E4D-B6B1-DDFA3E9D3C63}"/>
    </a:ext>
  </a:extLst>
</a:theme>
</file>

<file path=ppt/theme/theme5.xml><?xml version="1.0" encoding="utf-8"?>
<a:theme xmlns:a="http://schemas.openxmlformats.org/drawingml/2006/main" name="5_GEC_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2" id="{EE3F4256-57BA-4E45-A16C-7FF03EA64AD5}" vid="{8FDA9A5F-BD2F-2E4D-B6B1-DDFA3E9D3C63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Backprop</Template>
  <TotalTime>19269</TotalTime>
  <Words>2379</Words>
  <Application>Microsoft Macintosh PowerPoint</Application>
  <PresentationFormat>Widescreen</PresentationFormat>
  <Paragraphs>528</Paragraphs>
  <Slides>54</Slides>
  <Notes>32</Notes>
  <HiddenSlides>17</HiddenSlides>
  <MMClips>9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5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70" baseType="lpstr">
      <vt:lpstr>Arial</vt:lpstr>
      <vt:lpstr>Calibri</vt:lpstr>
      <vt:lpstr>Cambria Math</vt:lpstr>
      <vt:lpstr>Chalkboard</vt:lpstr>
      <vt:lpstr>Consolas</vt:lpstr>
      <vt:lpstr>Karla</vt:lpstr>
      <vt:lpstr>Menlo</vt:lpstr>
      <vt:lpstr>Open Sans</vt:lpstr>
      <vt:lpstr>Pixeboy</vt:lpstr>
      <vt:lpstr>Times</vt:lpstr>
      <vt:lpstr>1_GEC_template</vt:lpstr>
      <vt:lpstr>3_GEC_template</vt:lpstr>
      <vt:lpstr>2_GEC_template</vt:lpstr>
      <vt:lpstr>4_GEC_template</vt:lpstr>
      <vt:lpstr>5_GEC_template</vt:lpstr>
      <vt:lpstr>Equation</vt:lpstr>
      <vt:lpstr>Optimizers</vt:lpstr>
      <vt:lpstr>PowerPoint Presentation</vt:lpstr>
      <vt:lpstr>Outline</vt:lpstr>
      <vt:lpstr>Outline</vt:lpstr>
      <vt:lpstr>Challenges in Optimization </vt:lpstr>
      <vt:lpstr>Challenges in Optimization </vt:lpstr>
      <vt:lpstr>Challenges in Optimization: Vanishing Gradients  </vt:lpstr>
      <vt:lpstr>Outline</vt:lpstr>
      <vt:lpstr>Momentum</vt:lpstr>
      <vt:lpstr>Momentum</vt:lpstr>
      <vt:lpstr>Momentum</vt:lpstr>
      <vt:lpstr>Momentum</vt:lpstr>
      <vt:lpstr>Momentum</vt:lpstr>
      <vt:lpstr>Momentum</vt:lpstr>
      <vt:lpstr>Momentum</vt:lpstr>
      <vt:lpstr>Momentum</vt:lpstr>
      <vt:lpstr>Momentum</vt:lpstr>
      <vt:lpstr>Momentum  </vt:lpstr>
      <vt:lpstr>Momentum</vt:lpstr>
      <vt:lpstr>Nesterov Momentum</vt:lpstr>
      <vt:lpstr>Nesterov Momentum</vt:lpstr>
      <vt:lpstr>Nesterov Momentum visually</vt:lpstr>
      <vt:lpstr>Nesterov Momentum visually</vt:lpstr>
      <vt:lpstr>(contd.)</vt:lpstr>
      <vt:lpstr>Nesterov Momentum</vt:lpstr>
      <vt:lpstr>Outline</vt:lpstr>
      <vt:lpstr>Adaptive Learning Rates</vt:lpstr>
      <vt:lpstr>Adaptive Learning Rates</vt:lpstr>
      <vt:lpstr>Adaptive Learning Rates</vt:lpstr>
      <vt:lpstr>Adaptive Learning Rates</vt:lpstr>
      <vt:lpstr>Adaptive Learning Rates</vt:lpstr>
      <vt:lpstr>AdaGrad</vt:lpstr>
      <vt:lpstr>AdaGrad</vt:lpstr>
      <vt:lpstr>AdaGrad</vt:lpstr>
      <vt:lpstr>AdaGrad</vt:lpstr>
      <vt:lpstr>AdaGrad</vt:lpstr>
      <vt:lpstr>RMSProp</vt:lpstr>
      <vt:lpstr>RMSProp</vt:lpstr>
      <vt:lpstr>Outline</vt:lpstr>
      <vt:lpstr>Adam: RMSProp + Momentum </vt:lpstr>
      <vt:lpstr>Bias Correction</vt:lpstr>
      <vt:lpstr>CS109B GAME Time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</vt:lpstr>
      <vt:lpstr> </vt:lpstr>
      <vt:lpstr> </vt:lpstr>
      <vt:lpstr> </vt:lpstr>
    </vt:vector>
  </TitlesOfParts>
  <Company>Harvard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Feedforward Networks</dc:title>
  <dc:creator>Harikrishna Narasimhan</dc:creator>
  <cp:lastModifiedBy>Protopapas, Pavlos</cp:lastModifiedBy>
  <cp:revision>483</cp:revision>
  <cp:lastPrinted>2020-06-26T10:40:53Z</cp:lastPrinted>
  <dcterms:created xsi:type="dcterms:W3CDTF">2017-11-02T16:57:55Z</dcterms:created>
  <dcterms:modified xsi:type="dcterms:W3CDTF">2022-03-01T07:46:40Z</dcterms:modified>
</cp:coreProperties>
</file>